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59" r:id="rId1"/>
    <p:sldMasterId id="2147484460" r:id="rId2"/>
    <p:sldMasterId id="2147484256" r:id="rId3"/>
    <p:sldMasterId id="2147484375" r:id="rId4"/>
    <p:sldMasterId id="2147484392" r:id="rId5"/>
  </p:sldMasterIdLst>
  <p:notesMasterIdLst>
    <p:notesMasterId r:id="rId27"/>
  </p:notesMasterIdLst>
  <p:handoutMasterIdLst>
    <p:handoutMasterId r:id="rId28"/>
  </p:handoutMasterIdLst>
  <p:sldIdLst>
    <p:sldId id="528" r:id="rId6"/>
    <p:sldId id="903" r:id="rId7"/>
    <p:sldId id="910" r:id="rId8"/>
    <p:sldId id="907" r:id="rId9"/>
    <p:sldId id="918" r:id="rId10"/>
    <p:sldId id="935" r:id="rId11"/>
    <p:sldId id="936" r:id="rId12"/>
    <p:sldId id="945" r:id="rId13"/>
    <p:sldId id="946" r:id="rId14"/>
    <p:sldId id="920" r:id="rId15"/>
    <p:sldId id="938" r:id="rId16"/>
    <p:sldId id="921" r:id="rId17"/>
    <p:sldId id="937" r:id="rId18"/>
    <p:sldId id="950" r:id="rId19"/>
    <p:sldId id="941" r:id="rId20"/>
    <p:sldId id="947" r:id="rId21"/>
    <p:sldId id="948" r:id="rId22"/>
    <p:sldId id="949" r:id="rId23"/>
    <p:sldId id="951" r:id="rId24"/>
    <p:sldId id="934" r:id="rId25"/>
    <p:sldId id="886" r:id="rId26"/>
  </p:sldIdLst>
  <p:sldSz cx="9906000" cy="6858000" type="A4"/>
  <p:notesSz cx="6888163" cy="100187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72">
          <p15:clr>
            <a:srgbClr val="A4A3A4"/>
          </p15:clr>
        </p15:guide>
        <p15:guide id="2" orient="horz" pos="407">
          <p15:clr>
            <a:srgbClr val="A4A3A4"/>
          </p15:clr>
        </p15:guide>
        <p15:guide id="3" orient="horz" pos="688">
          <p15:clr>
            <a:srgbClr val="A4A3A4"/>
          </p15:clr>
        </p15:guide>
        <p15:guide id="4" orient="horz" pos="3956">
          <p15:clr>
            <a:srgbClr val="A4A3A4"/>
          </p15:clr>
        </p15:guide>
        <p15:guide id="5" orient="horz" pos="2478">
          <p15:clr>
            <a:srgbClr val="A4A3A4"/>
          </p15:clr>
        </p15:guide>
        <p15:guide id="6" orient="horz" pos="1827">
          <p15:clr>
            <a:srgbClr val="A4A3A4"/>
          </p15:clr>
        </p15:guide>
        <p15:guide id="7" orient="horz" pos="2636">
          <p15:clr>
            <a:srgbClr val="A4A3A4"/>
          </p15:clr>
        </p15:guide>
        <p15:guide id="8" orient="horz" pos="3692">
          <p15:clr>
            <a:srgbClr val="A4A3A4"/>
          </p15:clr>
        </p15:guide>
        <p15:guide id="9" pos="234">
          <p15:clr>
            <a:srgbClr val="A4A3A4"/>
          </p15:clr>
        </p15:guide>
        <p15:guide id="10" pos="601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pavassiliou, Pavlos (IBD)" initials="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7CA"/>
    <a:srgbClr val="296CB5"/>
    <a:srgbClr val="699FA5"/>
    <a:srgbClr val="FF8220"/>
    <a:srgbClr val="E0F3FA"/>
    <a:srgbClr val="CE0029"/>
    <a:srgbClr val="4E8184"/>
    <a:srgbClr val="969696"/>
    <a:srgbClr val="474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61" autoAdjust="0"/>
    <p:restoredTop sz="95046" autoAdjust="0"/>
  </p:normalViewPr>
  <p:slideViewPr>
    <p:cSldViewPr snapToGrid="0">
      <p:cViewPr varScale="1">
        <p:scale>
          <a:sx n="109" d="100"/>
          <a:sy n="109" d="100"/>
        </p:scale>
        <p:origin x="924" y="102"/>
      </p:cViewPr>
      <p:guideLst>
        <p:guide orient="horz" pos="872"/>
        <p:guide orient="horz" pos="407"/>
        <p:guide orient="horz" pos="688"/>
        <p:guide orient="horz" pos="3956"/>
        <p:guide orient="horz" pos="2478"/>
        <p:guide orient="horz" pos="1827"/>
        <p:guide orient="horz" pos="2636"/>
        <p:guide orient="horz" pos="3692"/>
        <p:guide pos="234"/>
        <p:guide pos="6015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9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container!$B$2</c:f>
              <c:strCache>
                <c:ptCount val="1"/>
                <c:pt idx="0">
                  <c:v> PPA SA </c:v>
                </c:pt>
              </c:strCache>
            </c:strRef>
          </c:tx>
          <c:invertIfNegative val="0"/>
          <c:cat>
            <c:numRef>
              <c:f>container!$A$3:$A$7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container!$B$3:$B$7</c:f>
              <c:numCache>
                <c:formatCode>#,##0</c:formatCode>
                <c:ptCount val="5"/>
                <c:pt idx="0">
                  <c:v>265638</c:v>
                </c:pt>
                <c:pt idx="1">
                  <c:v>453264</c:v>
                </c:pt>
                <c:pt idx="2">
                  <c:v>498708</c:v>
                </c:pt>
                <c:pt idx="3">
                  <c:v>489528</c:v>
                </c:pt>
                <c:pt idx="4">
                  <c:v>540591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8E-4453-867F-99B97A363286}"/>
            </c:ext>
          </c:extLst>
        </c:ser>
        <c:ser>
          <c:idx val="1"/>
          <c:order val="1"/>
          <c:tx>
            <c:strRef>
              <c:f>container!$C$2</c:f>
              <c:strCache>
                <c:ptCount val="1"/>
                <c:pt idx="0">
                  <c:v>PCT SA</c:v>
                </c:pt>
              </c:strCache>
            </c:strRef>
          </c:tx>
          <c:invertIfNegative val="0"/>
          <c:cat>
            <c:numRef>
              <c:f>container!$A$3:$A$7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container!$C$3:$C$7</c:f>
              <c:numCache>
                <c:formatCode>#,##0</c:formatCode>
                <c:ptCount val="5"/>
                <c:pt idx="0" formatCode="_-* #,##0\ _€_-;\-* #,##0\ _€_-;_-* &quot;-&quot;??\ _€_-;_-@_-">
                  <c:v>3470978</c:v>
                </c:pt>
                <c:pt idx="1">
                  <c:v>3691815</c:v>
                </c:pt>
                <c:pt idx="2" formatCode="_-* #,##0\ _€_-;\-* #,##0\ _€_-;_-* &quot;-&quot;??\ _€_-;_-@_-">
                  <c:v>4409200</c:v>
                </c:pt>
                <c:pt idx="3">
                  <c:v>5158526</c:v>
                </c:pt>
                <c:pt idx="4" formatCode="_-* #,##0\ _€_-;\-* #,##0\ _€_-;_-* &quot;-&quot;??\ _€_-;_-@_-">
                  <c:v>4896886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8E-4453-867F-99B97A363286}"/>
            </c:ext>
          </c:extLst>
        </c:ser>
        <c:ser>
          <c:idx val="2"/>
          <c:order val="2"/>
          <c:tx>
            <c:strRef>
              <c:f>container!$D$2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numRef>
              <c:f>container!$A$3:$A$7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container!$D$3:$D$7</c:f>
              <c:numCache>
                <c:formatCode>_-* #,##0\ _€_-;\-* #,##0\ _€_-;_-* "-"??\ _€_-;_-@_-</c:formatCode>
                <c:ptCount val="5"/>
                <c:pt idx="0">
                  <c:v>3736616</c:v>
                </c:pt>
                <c:pt idx="1">
                  <c:v>4145079</c:v>
                </c:pt>
                <c:pt idx="2">
                  <c:v>4907908</c:v>
                </c:pt>
                <c:pt idx="3">
                  <c:v>5648054</c:v>
                </c:pt>
                <c:pt idx="4">
                  <c:v>5437477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8E-4453-867F-99B97A363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847872"/>
        <c:axId val="90849664"/>
      </c:barChart>
      <c:catAx>
        <c:axId val="9084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849664"/>
        <c:crosses val="autoZero"/>
        <c:auto val="1"/>
        <c:lblAlgn val="ctr"/>
        <c:lblOffset val="100"/>
        <c:noMultiLvlLbl val="0"/>
      </c:catAx>
      <c:valAx>
        <c:axId val="908496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08478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140687060135187E-2"/>
          <c:y val="5.6893665941023748E-2"/>
          <c:w val="0.66462378928297683"/>
          <c:h val="0.8541435502331152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car!$B$1</c:f>
              <c:strCache>
                <c:ptCount val="1"/>
                <c:pt idx="0">
                  <c:v>Local</c:v>
                </c:pt>
              </c:strCache>
            </c:strRef>
          </c:tx>
          <c:invertIfNegative val="0"/>
          <c:cat>
            <c:numRef>
              <c:f>car!$A$2:$A$6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 formatCode="0">
                  <c:v>2019</c:v>
                </c:pt>
                <c:pt idx="4" formatCode="0">
                  <c:v>2020</c:v>
                </c:pt>
              </c:numCache>
            </c:numRef>
          </c:cat>
          <c:val>
            <c:numRef>
              <c:f>car!$B$2:$B$6</c:f>
              <c:numCache>
                <c:formatCode>0.000</c:formatCode>
                <c:ptCount val="5"/>
                <c:pt idx="0">
                  <c:v>90.078999999999994</c:v>
                </c:pt>
                <c:pt idx="1">
                  <c:v>99.325000000000003</c:v>
                </c:pt>
                <c:pt idx="2">
                  <c:v>116.73699999999999</c:v>
                </c:pt>
                <c:pt idx="3">
                  <c:v>120.803</c:v>
                </c:pt>
                <c:pt idx="4">
                  <c:v>87.31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5-4036-97E4-5C3233862295}"/>
            </c:ext>
          </c:extLst>
        </c:ser>
        <c:ser>
          <c:idx val="0"/>
          <c:order val="1"/>
          <c:tx>
            <c:strRef>
              <c:f>car!$C$1</c:f>
              <c:strCache>
                <c:ptCount val="1"/>
                <c:pt idx="0">
                  <c:v>Transshipments</c:v>
                </c:pt>
              </c:strCache>
            </c:strRef>
          </c:tx>
          <c:invertIfNegative val="0"/>
          <c:cat>
            <c:numRef>
              <c:f>car!$A$2:$A$6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 formatCode="0">
                  <c:v>2019</c:v>
                </c:pt>
                <c:pt idx="4" formatCode="0">
                  <c:v>2020</c:v>
                </c:pt>
              </c:numCache>
            </c:numRef>
          </c:cat>
          <c:val>
            <c:numRef>
              <c:f>car!$C$2:$C$6</c:f>
              <c:numCache>
                <c:formatCode>0.000</c:formatCode>
                <c:ptCount val="5"/>
                <c:pt idx="0">
                  <c:v>271.83300000000003</c:v>
                </c:pt>
                <c:pt idx="1">
                  <c:v>331.83199999999999</c:v>
                </c:pt>
                <c:pt idx="2">
                  <c:v>312.43299999999999</c:v>
                </c:pt>
                <c:pt idx="3">
                  <c:v>282.95400000000001</c:v>
                </c:pt>
                <c:pt idx="4">
                  <c:v>217.88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F5-4036-97E4-5C3233862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002560"/>
        <c:axId val="90004096"/>
      </c:barChart>
      <c:catAx>
        <c:axId val="9000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004096"/>
        <c:crosses val="autoZero"/>
        <c:auto val="1"/>
        <c:lblAlgn val="ctr"/>
        <c:lblOffset val="100"/>
        <c:noMultiLvlLbl val="0"/>
      </c:catAx>
      <c:valAx>
        <c:axId val="90004096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900025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140687060135187E-2"/>
          <c:y val="5.6893665941023748E-2"/>
          <c:w val="0.66462378928297683"/>
          <c:h val="0.854143550233115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cruise!$B$1</c:f>
              <c:strCache>
                <c:ptCount val="1"/>
                <c:pt idx="0">
                  <c:v>Home Port</c:v>
                </c:pt>
              </c:strCache>
            </c:strRef>
          </c:tx>
          <c:invertIfNegative val="0"/>
          <c:cat>
            <c:numRef>
              <c:f>cruise!$A$2:$A$6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cruise!$B$2:$B$6</c:f>
              <c:numCache>
                <c:formatCode>0.000</c:formatCode>
                <c:ptCount val="5"/>
                <c:pt idx="0">
                  <c:v>352.66300000000001</c:v>
                </c:pt>
                <c:pt idx="1">
                  <c:v>332.61099999999999</c:v>
                </c:pt>
                <c:pt idx="2">
                  <c:v>354.39800000000002</c:v>
                </c:pt>
                <c:pt idx="3">
                  <c:v>410.512</c:v>
                </c:pt>
                <c:pt idx="4" formatCode="General">
                  <c:v>3.6219999999999999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E6-4325-95C7-CA286667B63A}"/>
            </c:ext>
          </c:extLst>
        </c:ser>
        <c:ser>
          <c:idx val="1"/>
          <c:order val="1"/>
          <c:tx>
            <c:strRef>
              <c:f>cruise!$C$1</c:f>
              <c:strCache>
                <c:ptCount val="1"/>
                <c:pt idx="0">
                  <c:v>Transit</c:v>
                </c:pt>
              </c:strCache>
            </c:strRef>
          </c:tx>
          <c:invertIfNegative val="0"/>
          <c:cat>
            <c:numRef>
              <c:f>cruise!$A$2:$A$6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cruise!$C$2:$C$6</c:f>
              <c:numCache>
                <c:formatCode>0.000</c:formatCode>
                <c:ptCount val="5"/>
                <c:pt idx="0">
                  <c:v>741.47199999999998</c:v>
                </c:pt>
                <c:pt idx="1">
                  <c:v>722.94799999999998</c:v>
                </c:pt>
                <c:pt idx="2">
                  <c:v>607.23400000000004</c:v>
                </c:pt>
                <c:pt idx="3">
                  <c:v>687.57899999999995</c:v>
                </c:pt>
                <c:pt idx="4" formatCode="General">
                  <c:v>13.018000000000001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E6-4325-95C7-CA286667B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423296"/>
        <c:axId val="90424832"/>
      </c:barChart>
      <c:catAx>
        <c:axId val="9042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424832"/>
        <c:crossesAt val="0"/>
        <c:auto val="1"/>
        <c:lblAlgn val="ctr"/>
        <c:lblOffset val="100"/>
        <c:noMultiLvlLbl val="0"/>
      </c:catAx>
      <c:valAx>
        <c:axId val="90424832"/>
        <c:scaling>
          <c:orientation val="minMax"/>
          <c:max val="12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90423296"/>
        <c:crosses val="autoZero"/>
        <c:crossBetween val="between"/>
        <c:majorUnit val="200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coastal!$B$1</c:f>
              <c:strCache>
                <c:ptCount val="1"/>
                <c:pt idx="0">
                  <c:v>Coastal Line</c:v>
                </c:pt>
              </c:strCache>
            </c:strRef>
          </c:tx>
          <c:invertIfNegative val="0"/>
          <c:cat>
            <c:numRef>
              <c:f>coastal!$A$2:$A$6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coastal!$B$2:$B$6</c:f>
              <c:numCache>
                <c:formatCode>0.000</c:formatCode>
                <c:ptCount val="5"/>
                <c:pt idx="0">
                  <c:v>5.89</c:v>
                </c:pt>
                <c:pt idx="1">
                  <c:v>6.19</c:v>
                </c:pt>
                <c:pt idx="2">
                  <c:v>6.4499800000000009</c:v>
                </c:pt>
                <c:pt idx="3">
                  <c:v>6.9269999999999996</c:v>
                </c:pt>
                <c:pt idx="4">
                  <c:v>3.32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DD-40CF-9B1F-D75D28484EBC}"/>
            </c:ext>
          </c:extLst>
        </c:ser>
        <c:ser>
          <c:idx val="2"/>
          <c:order val="1"/>
          <c:tx>
            <c:strRef>
              <c:f>coastal!$C$1</c:f>
              <c:strCache>
                <c:ptCount val="1"/>
                <c:pt idx="0">
                  <c:v>Saronic Gulf</c:v>
                </c:pt>
              </c:strCache>
            </c:strRef>
          </c:tx>
          <c:invertIfNegative val="0"/>
          <c:cat>
            <c:numRef>
              <c:f>coastal!$A$2:$A$6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coastal!$C$2:$C$6</c:f>
              <c:numCache>
                <c:formatCode>0.000</c:formatCode>
                <c:ptCount val="5"/>
                <c:pt idx="0">
                  <c:v>2.0499999999999998</c:v>
                </c:pt>
                <c:pt idx="1">
                  <c:v>2.19</c:v>
                </c:pt>
                <c:pt idx="2">
                  <c:v>2.3520600000000003</c:v>
                </c:pt>
                <c:pt idx="3">
                  <c:v>2.5499999999999998</c:v>
                </c:pt>
                <c:pt idx="4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DD-40CF-9B1F-D75D28484EBC}"/>
            </c:ext>
          </c:extLst>
        </c:ser>
        <c:ser>
          <c:idx val="3"/>
          <c:order val="2"/>
          <c:tx>
            <c:strRef>
              <c:f>coastal!$D$1</c:f>
              <c:strCache>
                <c:ptCount val="1"/>
                <c:pt idx="0">
                  <c:v>Salamis</c:v>
                </c:pt>
              </c:strCache>
            </c:strRef>
          </c:tx>
          <c:invertIfNegative val="0"/>
          <c:cat>
            <c:numRef>
              <c:f>coastal!$A$2:$A$6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coastal!$D$2:$D$6</c:f>
              <c:numCache>
                <c:formatCode>0.000</c:formatCode>
                <c:ptCount val="5"/>
                <c:pt idx="0">
                  <c:v>7.24</c:v>
                </c:pt>
                <c:pt idx="1">
                  <c:v>7.17</c:v>
                </c:pt>
                <c:pt idx="2">
                  <c:v>6.8330099999999998</c:v>
                </c:pt>
                <c:pt idx="3">
                  <c:v>7.0419999999999998</c:v>
                </c:pt>
                <c:pt idx="4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DD-40CF-9B1F-D75D28484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774912"/>
        <c:axId val="90780800"/>
      </c:barChart>
      <c:catAx>
        <c:axId val="9077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780800"/>
        <c:crosses val="autoZero"/>
        <c:auto val="1"/>
        <c:lblAlgn val="ctr"/>
        <c:lblOffset val="100"/>
        <c:noMultiLvlLbl val="0"/>
      </c:catAx>
      <c:valAx>
        <c:axId val="90780800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907749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shipyard!$B$2</c:f>
              <c:strCache>
                <c:ptCount val="1"/>
                <c:pt idx="0">
                  <c:v> vessel/docks </c:v>
                </c:pt>
              </c:strCache>
            </c:strRef>
          </c:tx>
          <c:invertIfNegative val="0"/>
          <c:cat>
            <c:numRef>
              <c:f>shipyard!$A$3:$A$7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shipyard!$B$3:$B$7</c:f>
              <c:numCache>
                <c:formatCode>#,##0</c:formatCode>
                <c:ptCount val="5"/>
                <c:pt idx="0">
                  <c:v>69</c:v>
                </c:pt>
                <c:pt idx="1">
                  <c:v>87</c:v>
                </c:pt>
                <c:pt idx="2">
                  <c:v>102</c:v>
                </c:pt>
                <c:pt idx="3">
                  <c:v>112</c:v>
                </c:pt>
                <c:pt idx="4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05-426A-B808-5A0DF80C0FE4}"/>
            </c:ext>
          </c:extLst>
        </c:ser>
        <c:ser>
          <c:idx val="1"/>
          <c:order val="1"/>
          <c:tx>
            <c:strRef>
              <c:f>shipyard!$C$2</c:f>
              <c:strCache>
                <c:ptCount val="1"/>
                <c:pt idx="0">
                  <c:v>vessel/ship repair</c:v>
                </c:pt>
              </c:strCache>
            </c:strRef>
          </c:tx>
          <c:invertIfNegative val="0"/>
          <c:cat>
            <c:numRef>
              <c:f>shipyard!$A$3:$A$7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shipyard!$C$3:$C$7</c:f>
              <c:numCache>
                <c:formatCode>#,##0</c:formatCode>
                <c:ptCount val="5"/>
                <c:pt idx="0" formatCode="_-* #,##0\ _€_-;\-* #,##0\ _€_-;_-* &quot;-&quot;??\ _€_-;_-@_-">
                  <c:v>234</c:v>
                </c:pt>
                <c:pt idx="1">
                  <c:v>272</c:v>
                </c:pt>
                <c:pt idx="2" formatCode="_-* #,##0\ _€_-;\-* #,##0\ _€_-;_-* &quot;-&quot;??\ _€_-;_-@_-">
                  <c:v>275</c:v>
                </c:pt>
                <c:pt idx="3">
                  <c:v>292</c:v>
                </c:pt>
                <c:pt idx="4" formatCode="General">
                  <c:v>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05-426A-B808-5A0DF80C0FE4}"/>
            </c:ext>
          </c:extLst>
        </c:ser>
        <c:ser>
          <c:idx val="2"/>
          <c:order val="2"/>
          <c:tx>
            <c:strRef>
              <c:f>shipyard!$D$2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numRef>
              <c:f>shipyard!$A$3:$A$7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shipyard!$D$3:$D$7</c:f>
              <c:numCache>
                <c:formatCode>General</c:formatCode>
                <c:ptCount val="5"/>
                <c:pt idx="0">
                  <c:v>303</c:v>
                </c:pt>
                <c:pt idx="1">
                  <c:v>359</c:v>
                </c:pt>
                <c:pt idx="2">
                  <c:v>377</c:v>
                </c:pt>
                <c:pt idx="3">
                  <c:v>404</c:v>
                </c:pt>
                <c:pt idx="4">
                  <c:v>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05-426A-B808-5A0DF80C0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461632"/>
        <c:axId val="39463168"/>
      </c:barChart>
      <c:catAx>
        <c:axId val="3946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463168"/>
        <c:crosses val="autoZero"/>
        <c:auto val="1"/>
        <c:lblAlgn val="ctr"/>
        <c:lblOffset val="100"/>
        <c:noMultiLvlLbl val="0"/>
      </c:catAx>
      <c:valAx>
        <c:axId val="39463168"/>
        <c:scaling>
          <c:orientation val="minMax"/>
          <c:min val="5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94616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tockChart>
        <c:ser>
          <c:idx val="0"/>
          <c:order val="0"/>
          <c:spPr>
            <a:ln w="28575">
              <a:noFill/>
            </a:ln>
          </c:spPr>
          <c:marker>
            <c:symbol val="none"/>
          </c:marker>
          <c:cat>
            <c:numRef>
              <c:f>Φύλλο2!$A$1:$A$1161</c:f>
              <c:numCache>
                <c:formatCode>m/d/yyyy</c:formatCode>
                <c:ptCount val="1161"/>
                <c:pt idx="0">
                  <c:v>42592</c:v>
                </c:pt>
                <c:pt idx="1">
                  <c:v>42593</c:v>
                </c:pt>
                <c:pt idx="2">
                  <c:v>42594</c:v>
                </c:pt>
                <c:pt idx="3">
                  <c:v>42598</c:v>
                </c:pt>
                <c:pt idx="4">
                  <c:v>42599</c:v>
                </c:pt>
                <c:pt idx="5">
                  <c:v>42600</c:v>
                </c:pt>
                <c:pt idx="6">
                  <c:v>42601</c:v>
                </c:pt>
                <c:pt idx="7">
                  <c:v>42604</c:v>
                </c:pt>
                <c:pt idx="8">
                  <c:v>42605</c:v>
                </c:pt>
                <c:pt idx="9">
                  <c:v>42606</c:v>
                </c:pt>
                <c:pt idx="10">
                  <c:v>42607</c:v>
                </c:pt>
                <c:pt idx="11">
                  <c:v>42608</c:v>
                </c:pt>
                <c:pt idx="12">
                  <c:v>42611</c:v>
                </c:pt>
                <c:pt idx="13">
                  <c:v>42612</c:v>
                </c:pt>
                <c:pt idx="14">
                  <c:v>42613</c:v>
                </c:pt>
                <c:pt idx="15">
                  <c:v>42614</c:v>
                </c:pt>
                <c:pt idx="16">
                  <c:v>42615</c:v>
                </c:pt>
                <c:pt idx="17">
                  <c:v>42618</c:v>
                </c:pt>
                <c:pt idx="18">
                  <c:v>42619</c:v>
                </c:pt>
                <c:pt idx="19">
                  <c:v>42620</c:v>
                </c:pt>
                <c:pt idx="20">
                  <c:v>42621</c:v>
                </c:pt>
                <c:pt idx="21">
                  <c:v>42622</c:v>
                </c:pt>
                <c:pt idx="22">
                  <c:v>42625</c:v>
                </c:pt>
                <c:pt idx="23">
                  <c:v>42626</c:v>
                </c:pt>
                <c:pt idx="24">
                  <c:v>42627</c:v>
                </c:pt>
                <c:pt idx="25">
                  <c:v>42628</c:v>
                </c:pt>
                <c:pt idx="26">
                  <c:v>42629</c:v>
                </c:pt>
                <c:pt idx="27">
                  <c:v>42632</c:v>
                </c:pt>
                <c:pt idx="28">
                  <c:v>42633</c:v>
                </c:pt>
                <c:pt idx="29">
                  <c:v>42634</c:v>
                </c:pt>
                <c:pt idx="30">
                  <c:v>42635</c:v>
                </c:pt>
                <c:pt idx="31">
                  <c:v>42636</c:v>
                </c:pt>
                <c:pt idx="32">
                  <c:v>42639</c:v>
                </c:pt>
                <c:pt idx="33">
                  <c:v>42640</c:v>
                </c:pt>
                <c:pt idx="34">
                  <c:v>42641</c:v>
                </c:pt>
                <c:pt idx="35">
                  <c:v>42642</c:v>
                </c:pt>
                <c:pt idx="36">
                  <c:v>42643</c:v>
                </c:pt>
                <c:pt idx="37">
                  <c:v>42646</c:v>
                </c:pt>
                <c:pt idx="38">
                  <c:v>42647</c:v>
                </c:pt>
                <c:pt idx="39">
                  <c:v>42648</c:v>
                </c:pt>
                <c:pt idx="40">
                  <c:v>42649</c:v>
                </c:pt>
                <c:pt idx="41">
                  <c:v>42650</c:v>
                </c:pt>
                <c:pt idx="42">
                  <c:v>42653</c:v>
                </c:pt>
                <c:pt idx="43">
                  <c:v>42654</c:v>
                </c:pt>
                <c:pt idx="44">
                  <c:v>42655</c:v>
                </c:pt>
                <c:pt idx="45">
                  <c:v>42656</c:v>
                </c:pt>
                <c:pt idx="46">
                  <c:v>42657</c:v>
                </c:pt>
                <c:pt idx="47">
                  <c:v>42660</c:v>
                </c:pt>
                <c:pt idx="48">
                  <c:v>42661</c:v>
                </c:pt>
                <c:pt idx="49">
                  <c:v>42662</c:v>
                </c:pt>
                <c:pt idx="50">
                  <c:v>42663</c:v>
                </c:pt>
                <c:pt idx="51">
                  <c:v>42664</c:v>
                </c:pt>
                <c:pt idx="52">
                  <c:v>42667</c:v>
                </c:pt>
                <c:pt idx="53">
                  <c:v>42668</c:v>
                </c:pt>
                <c:pt idx="54">
                  <c:v>42669</c:v>
                </c:pt>
                <c:pt idx="55">
                  <c:v>42670</c:v>
                </c:pt>
                <c:pt idx="56">
                  <c:v>42674</c:v>
                </c:pt>
                <c:pt idx="57">
                  <c:v>42675</c:v>
                </c:pt>
                <c:pt idx="58">
                  <c:v>42676</c:v>
                </c:pt>
                <c:pt idx="59">
                  <c:v>42677</c:v>
                </c:pt>
                <c:pt idx="60">
                  <c:v>42678</c:v>
                </c:pt>
                <c:pt idx="61">
                  <c:v>42681</c:v>
                </c:pt>
                <c:pt idx="62">
                  <c:v>42682</c:v>
                </c:pt>
                <c:pt idx="63">
                  <c:v>42683</c:v>
                </c:pt>
                <c:pt idx="64">
                  <c:v>42684</c:v>
                </c:pt>
                <c:pt idx="65">
                  <c:v>42685</c:v>
                </c:pt>
                <c:pt idx="66">
                  <c:v>42688</c:v>
                </c:pt>
                <c:pt idx="67">
                  <c:v>42689</c:v>
                </c:pt>
                <c:pt idx="68">
                  <c:v>42690</c:v>
                </c:pt>
                <c:pt idx="69">
                  <c:v>42691</c:v>
                </c:pt>
                <c:pt idx="70">
                  <c:v>42692</c:v>
                </c:pt>
                <c:pt idx="71">
                  <c:v>42695</c:v>
                </c:pt>
                <c:pt idx="72">
                  <c:v>42696</c:v>
                </c:pt>
                <c:pt idx="73">
                  <c:v>42697</c:v>
                </c:pt>
                <c:pt idx="74">
                  <c:v>42698</c:v>
                </c:pt>
                <c:pt idx="75">
                  <c:v>42699</c:v>
                </c:pt>
                <c:pt idx="76">
                  <c:v>42702</c:v>
                </c:pt>
                <c:pt idx="77">
                  <c:v>42703</c:v>
                </c:pt>
                <c:pt idx="78">
                  <c:v>42704</c:v>
                </c:pt>
                <c:pt idx="79">
                  <c:v>42705</c:v>
                </c:pt>
                <c:pt idx="80">
                  <c:v>42706</c:v>
                </c:pt>
                <c:pt idx="81">
                  <c:v>42709</c:v>
                </c:pt>
                <c:pt idx="82">
                  <c:v>42710</c:v>
                </c:pt>
                <c:pt idx="83">
                  <c:v>42711</c:v>
                </c:pt>
                <c:pt idx="84">
                  <c:v>42712</c:v>
                </c:pt>
                <c:pt idx="85">
                  <c:v>42713</c:v>
                </c:pt>
                <c:pt idx="86">
                  <c:v>42716</c:v>
                </c:pt>
                <c:pt idx="87">
                  <c:v>42717</c:v>
                </c:pt>
                <c:pt idx="88">
                  <c:v>42718</c:v>
                </c:pt>
                <c:pt idx="89">
                  <c:v>42719</c:v>
                </c:pt>
                <c:pt idx="90">
                  <c:v>42720</c:v>
                </c:pt>
                <c:pt idx="91">
                  <c:v>42723</c:v>
                </c:pt>
                <c:pt idx="92">
                  <c:v>42724</c:v>
                </c:pt>
                <c:pt idx="93">
                  <c:v>42725</c:v>
                </c:pt>
                <c:pt idx="94">
                  <c:v>42726</c:v>
                </c:pt>
                <c:pt idx="95">
                  <c:v>42727</c:v>
                </c:pt>
                <c:pt idx="96">
                  <c:v>42731</c:v>
                </c:pt>
                <c:pt idx="97">
                  <c:v>42732</c:v>
                </c:pt>
                <c:pt idx="98">
                  <c:v>42733</c:v>
                </c:pt>
                <c:pt idx="99">
                  <c:v>42734</c:v>
                </c:pt>
                <c:pt idx="100">
                  <c:v>42737</c:v>
                </c:pt>
                <c:pt idx="101">
                  <c:v>42738</c:v>
                </c:pt>
                <c:pt idx="102">
                  <c:v>42739</c:v>
                </c:pt>
                <c:pt idx="103">
                  <c:v>42740</c:v>
                </c:pt>
                <c:pt idx="104">
                  <c:v>42744</c:v>
                </c:pt>
                <c:pt idx="105">
                  <c:v>42745</c:v>
                </c:pt>
                <c:pt idx="106">
                  <c:v>42746</c:v>
                </c:pt>
                <c:pt idx="107">
                  <c:v>42747</c:v>
                </c:pt>
                <c:pt idx="108">
                  <c:v>42748</c:v>
                </c:pt>
                <c:pt idx="109">
                  <c:v>42751</c:v>
                </c:pt>
                <c:pt idx="110">
                  <c:v>42752</c:v>
                </c:pt>
                <c:pt idx="111">
                  <c:v>42753</c:v>
                </c:pt>
                <c:pt idx="112">
                  <c:v>42754</c:v>
                </c:pt>
                <c:pt idx="113">
                  <c:v>42755</c:v>
                </c:pt>
                <c:pt idx="114">
                  <c:v>42758</c:v>
                </c:pt>
                <c:pt idx="115">
                  <c:v>42759</c:v>
                </c:pt>
                <c:pt idx="116">
                  <c:v>42760</c:v>
                </c:pt>
                <c:pt idx="117">
                  <c:v>42761</c:v>
                </c:pt>
                <c:pt idx="118">
                  <c:v>42762</c:v>
                </c:pt>
                <c:pt idx="119">
                  <c:v>42765</c:v>
                </c:pt>
                <c:pt idx="120">
                  <c:v>42766</c:v>
                </c:pt>
                <c:pt idx="121">
                  <c:v>42767</c:v>
                </c:pt>
                <c:pt idx="122">
                  <c:v>42768</c:v>
                </c:pt>
                <c:pt idx="123">
                  <c:v>42769</c:v>
                </c:pt>
                <c:pt idx="124">
                  <c:v>42772</c:v>
                </c:pt>
                <c:pt idx="125">
                  <c:v>42773</c:v>
                </c:pt>
                <c:pt idx="126">
                  <c:v>42774</c:v>
                </c:pt>
                <c:pt idx="127">
                  <c:v>42775</c:v>
                </c:pt>
                <c:pt idx="128">
                  <c:v>42776</c:v>
                </c:pt>
                <c:pt idx="129">
                  <c:v>42779</c:v>
                </c:pt>
                <c:pt idx="130">
                  <c:v>42780</c:v>
                </c:pt>
                <c:pt idx="131">
                  <c:v>42781</c:v>
                </c:pt>
                <c:pt idx="132">
                  <c:v>42782</c:v>
                </c:pt>
                <c:pt idx="133">
                  <c:v>42783</c:v>
                </c:pt>
                <c:pt idx="134">
                  <c:v>42786</c:v>
                </c:pt>
                <c:pt idx="135">
                  <c:v>42787</c:v>
                </c:pt>
                <c:pt idx="136">
                  <c:v>42788</c:v>
                </c:pt>
                <c:pt idx="137">
                  <c:v>42789</c:v>
                </c:pt>
                <c:pt idx="138">
                  <c:v>42790</c:v>
                </c:pt>
                <c:pt idx="139">
                  <c:v>42794</c:v>
                </c:pt>
                <c:pt idx="140">
                  <c:v>42795</c:v>
                </c:pt>
                <c:pt idx="141">
                  <c:v>42796</c:v>
                </c:pt>
                <c:pt idx="142">
                  <c:v>42797</c:v>
                </c:pt>
                <c:pt idx="143">
                  <c:v>42800</c:v>
                </c:pt>
                <c:pt idx="144">
                  <c:v>42801</c:v>
                </c:pt>
                <c:pt idx="145">
                  <c:v>42802</c:v>
                </c:pt>
                <c:pt idx="146">
                  <c:v>42803</c:v>
                </c:pt>
                <c:pt idx="147">
                  <c:v>42804</c:v>
                </c:pt>
                <c:pt idx="148">
                  <c:v>42807</c:v>
                </c:pt>
                <c:pt idx="149">
                  <c:v>42808</c:v>
                </c:pt>
                <c:pt idx="150">
                  <c:v>42809</c:v>
                </c:pt>
                <c:pt idx="151">
                  <c:v>42810</c:v>
                </c:pt>
                <c:pt idx="152">
                  <c:v>42811</c:v>
                </c:pt>
                <c:pt idx="153">
                  <c:v>42814</c:v>
                </c:pt>
                <c:pt idx="154">
                  <c:v>42815</c:v>
                </c:pt>
                <c:pt idx="155">
                  <c:v>42816</c:v>
                </c:pt>
                <c:pt idx="156">
                  <c:v>42817</c:v>
                </c:pt>
                <c:pt idx="157">
                  <c:v>42818</c:v>
                </c:pt>
                <c:pt idx="158">
                  <c:v>42821</c:v>
                </c:pt>
                <c:pt idx="159">
                  <c:v>42822</c:v>
                </c:pt>
                <c:pt idx="160">
                  <c:v>42823</c:v>
                </c:pt>
                <c:pt idx="161">
                  <c:v>42824</c:v>
                </c:pt>
                <c:pt idx="162">
                  <c:v>42825</c:v>
                </c:pt>
                <c:pt idx="163">
                  <c:v>42828</c:v>
                </c:pt>
                <c:pt idx="164">
                  <c:v>42829</c:v>
                </c:pt>
                <c:pt idx="165">
                  <c:v>42830</c:v>
                </c:pt>
                <c:pt idx="166">
                  <c:v>42831</c:v>
                </c:pt>
                <c:pt idx="167">
                  <c:v>42832</c:v>
                </c:pt>
                <c:pt idx="168">
                  <c:v>42835</c:v>
                </c:pt>
                <c:pt idx="169">
                  <c:v>42836</c:v>
                </c:pt>
                <c:pt idx="170">
                  <c:v>42837</c:v>
                </c:pt>
                <c:pt idx="171">
                  <c:v>42838</c:v>
                </c:pt>
                <c:pt idx="172">
                  <c:v>42843</c:v>
                </c:pt>
                <c:pt idx="173">
                  <c:v>42844</c:v>
                </c:pt>
                <c:pt idx="174">
                  <c:v>42845</c:v>
                </c:pt>
                <c:pt idx="175">
                  <c:v>42846</c:v>
                </c:pt>
                <c:pt idx="176">
                  <c:v>42849</c:v>
                </c:pt>
                <c:pt idx="177">
                  <c:v>42850</c:v>
                </c:pt>
                <c:pt idx="178">
                  <c:v>42851</c:v>
                </c:pt>
                <c:pt idx="179">
                  <c:v>42852</c:v>
                </c:pt>
                <c:pt idx="180">
                  <c:v>42853</c:v>
                </c:pt>
                <c:pt idx="181">
                  <c:v>42857</c:v>
                </c:pt>
                <c:pt idx="182">
                  <c:v>42858</c:v>
                </c:pt>
                <c:pt idx="183">
                  <c:v>42859</c:v>
                </c:pt>
                <c:pt idx="184">
                  <c:v>42860</c:v>
                </c:pt>
                <c:pt idx="185">
                  <c:v>42863</c:v>
                </c:pt>
                <c:pt idx="186">
                  <c:v>42864</c:v>
                </c:pt>
                <c:pt idx="187">
                  <c:v>42865</c:v>
                </c:pt>
                <c:pt idx="188">
                  <c:v>42866</c:v>
                </c:pt>
                <c:pt idx="189">
                  <c:v>42867</c:v>
                </c:pt>
                <c:pt idx="190">
                  <c:v>42870</c:v>
                </c:pt>
                <c:pt idx="191">
                  <c:v>42871</c:v>
                </c:pt>
                <c:pt idx="192">
                  <c:v>42872</c:v>
                </c:pt>
                <c:pt idx="193">
                  <c:v>42873</c:v>
                </c:pt>
                <c:pt idx="194">
                  <c:v>42874</c:v>
                </c:pt>
                <c:pt idx="195">
                  <c:v>42877</c:v>
                </c:pt>
                <c:pt idx="196">
                  <c:v>42878</c:v>
                </c:pt>
                <c:pt idx="197">
                  <c:v>42879</c:v>
                </c:pt>
                <c:pt idx="198">
                  <c:v>42880</c:v>
                </c:pt>
                <c:pt idx="199">
                  <c:v>42881</c:v>
                </c:pt>
                <c:pt idx="200">
                  <c:v>42884</c:v>
                </c:pt>
                <c:pt idx="201">
                  <c:v>42885</c:v>
                </c:pt>
                <c:pt idx="202">
                  <c:v>42886</c:v>
                </c:pt>
                <c:pt idx="203">
                  <c:v>42887</c:v>
                </c:pt>
                <c:pt idx="204">
                  <c:v>42888</c:v>
                </c:pt>
                <c:pt idx="205">
                  <c:v>42892</c:v>
                </c:pt>
                <c:pt idx="206">
                  <c:v>42893</c:v>
                </c:pt>
                <c:pt idx="207">
                  <c:v>42894</c:v>
                </c:pt>
                <c:pt idx="208">
                  <c:v>42895</c:v>
                </c:pt>
                <c:pt idx="209">
                  <c:v>42898</c:v>
                </c:pt>
                <c:pt idx="210">
                  <c:v>42899</c:v>
                </c:pt>
                <c:pt idx="211">
                  <c:v>42900</c:v>
                </c:pt>
                <c:pt idx="212">
                  <c:v>42901</c:v>
                </c:pt>
                <c:pt idx="213">
                  <c:v>42902</c:v>
                </c:pt>
                <c:pt idx="214">
                  <c:v>42905</c:v>
                </c:pt>
                <c:pt idx="215">
                  <c:v>42906</c:v>
                </c:pt>
                <c:pt idx="216">
                  <c:v>42907</c:v>
                </c:pt>
                <c:pt idx="217">
                  <c:v>42908</c:v>
                </c:pt>
                <c:pt idx="218">
                  <c:v>42909</c:v>
                </c:pt>
                <c:pt idx="219">
                  <c:v>42912</c:v>
                </c:pt>
                <c:pt idx="220">
                  <c:v>42913</c:v>
                </c:pt>
                <c:pt idx="221">
                  <c:v>42914</c:v>
                </c:pt>
                <c:pt idx="222">
                  <c:v>42915</c:v>
                </c:pt>
                <c:pt idx="223">
                  <c:v>42916</c:v>
                </c:pt>
                <c:pt idx="224">
                  <c:v>42919</c:v>
                </c:pt>
                <c:pt idx="225">
                  <c:v>42920</c:v>
                </c:pt>
                <c:pt idx="226">
                  <c:v>42921</c:v>
                </c:pt>
                <c:pt idx="227">
                  <c:v>42922</c:v>
                </c:pt>
                <c:pt idx="228">
                  <c:v>42923</c:v>
                </c:pt>
                <c:pt idx="229">
                  <c:v>42926</c:v>
                </c:pt>
                <c:pt idx="230">
                  <c:v>42927</c:v>
                </c:pt>
                <c:pt idx="231">
                  <c:v>42928</c:v>
                </c:pt>
                <c:pt idx="232">
                  <c:v>42929</c:v>
                </c:pt>
                <c:pt idx="233">
                  <c:v>42930</c:v>
                </c:pt>
                <c:pt idx="234">
                  <c:v>42933</c:v>
                </c:pt>
                <c:pt idx="235">
                  <c:v>42934</c:v>
                </c:pt>
                <c:pt idx="236">
                  <c:v>42935</c:v>
                </c:pt>
                <c:pt idx="237">
                  <c:v>42936</c:v>
                </c:pt>
                <c:pt idx="238">
                  <c:v>42937</c:v>
                </c:pt>
                <c:pt idx="239">
                  <c:v>42940</c:v>
                </c:pt>
                <c:pt idx="240">
                  <c:v>42941</c:v>
                </c:pt>
                <c:pt idx="241">
                  <c:v>42942</c:v>
                </c:pt>
                <c:pt idx="242">
                  <c:v>42943</c:v>
                </c:pt>
                <c:pt idx="243">
                  <c:v>42944</c:v>
                </c:pt>
                <c:pt idx="244">
                  <c:v>42947</c:v>
                </c:pt>
                <c:pt idx="245">
                  <c:v>42948</c:v>
                </c:pt>
                <c:pt idx="246">
                  <c:v>42949</c:v>
                </c:pt>
                <c:pt idx="247">
                  <c:v>42950</c:v>
                </c:pt>
                <c:pt idx="248">
                  <c:v>42951</c:v>
                </c:pt>
                <c:pt idx="249">
                  <c:v>42954</c:v>
                </c:pt>
                <c:pt idx="250">
                  <c:v>42955</c:v>
                </c:pt>
                <c:pt idx="251">
                  <c:v>42956</c:v>
                </c:pt>
                <c:pt idx="252">
                  <c:v>42957</c:v>
                </c:pt>
                <c:pt idx="253">
                  <c:v>42958</c:v>
                </c:pt>
                <c:pt idx="254">
                  <c:v>42961</c:v>
                </c:pt>
                <c:pt idx="255">
                  <c:v>42963</c:v>
                </c:pt>
                <c:pt idx="256">
                  <c:v>42964</c:v>
                </c:pt>
                <c:pt idx="257">
                  <c:v>42965</c:v>
                </c:pt>
                <c:pt idx="258">
                  <c:v>42968</c:v>
                </c:pt>
                <c:pt idx="259">
                  <c:v>42969</c:v>
                </c:pt>
                <c:pt idx="260">
                  <c:v>42970</c:v>
                </c:pt>
                <c:pt idx="261">
                  <c:v>42971</c:v>
                </c:pt>
                <c:pt idx="262">
                  <c:v>42972</c:v>
                </c:pt>
                <c:pt idx="263">
                  <c:v>42975</c:v>
                </c:pt>
                <c:pt idx="264">
                  <c:v>42976</c:v>
                </c:pt>
                <c:pt idx="265">
                  <c:v>42977</c:v>
                </c:pt>
                <c:pt idx="266">
                  <c:v>42978</c:v>
                </c:pt>
                <c:pt idx="267">
                  <c:v>42979</c:v>
                </c:pt>
                <c:pt idx="268">
                  <c:v>42982</c:v>
                </c:pt>
                <c:pt idx="269">
                  <c:v>42983</c:v>
                </c:pt>
                <c:pt idx="270">
                  <c:v>42984</c:v>
                </c:pt>
                <c:pt idx="271">
                  <c:v>42985</c:v>
                </c:pt>
                <c:pt idx="272">
                  <c:v>42986</c:v>
                </c:pt>
                <c:pt idx="273">
                  <c:v>42989</c:v>
                </c:pt>
                <c:pt idx="274">
                  <c:v>42990</c:v>
                </c:pt>
                <c:pt idx="275">
                  <c:v>42991</c:v>
                </c:pt>
                <c:pt idx="276">
                  <c:v>42992</c:v>
                </c:pt>
                <c:pt idx="277">
                  <c:v>42993</c:v>
                </c:pt>
                <c:pt idx="278">
                  <c:v>42996</c:v>
                </c:pt>
                <c:pt idx="279">
                  <c:v>42997</c:v>
                </c:pt>
                <c:pt idx="280">
                  <c:v>42998</c:v>
                </c:pt>
                <c:pt idx="281">
                  <c:v>42999</c:v>
                </c:pt>
                <c:pt idx="282">
                  <c:v>43000</c:v>
                </c:pt>
                <c:pt idx="283">
                  <c:v>43003</c:v>
                </c:pt>
                <c:pt idx="284">
                  <c:v>43004</c:v>
                </c:pt>
                <c:pt idx="285">
                  <c:v>43005</c:v>
                </c:pt>
                <c:pt idx="286">
                  <c:v>43006</c:v>
                </c:pt>
                <c:pt idx="287">
                  <c:v>43007</c:v>
                </c:pt>
                <c:pt idx="288">
                  <c:v>43010</c:v>
                </c:pt>
                <c:pt idx="289">
                  <c:v>43011</c:v>
                </c:pt>
                <c:pt idx="290">
                  <c:v>43012</c:v>
                </c:pt>
                <c:pt idx="291">
                  <c:v>43013</c:v>
                </c:pt>
                <c:pt idx="292">
                  <c:v>43014</c:v>
                </c:pt>
                <c:pt idx="293">
                  <c:v>43017</c:v>
                </c:pt>
                <c:pt idx="294">
                  <c:v>43018</c:v>
                </c:pt>
                <c:pt idx="295">
                  <c:v>43019</c:v>
                </c:pt>
                <c:pt idx="296">
                  <c:v>43020</c:v>
                </c:pt>
                <c:pt idx="297">
                  <c:v>43021</c:v>
                </c:pt>
                <c:pt idx="298">
                  <c:v>43024</c:v>
                </c:pt>
                <c:pt idx="299">
                  <c:v>43025</c:v>
                </c:pt>
                <c:pt idx="300">
                  <c:v>43026</c:v>
                </c:pt>
                <c:pt idx="301">
                  <c:v>43027</c:v>
                </c:pt>
                <c:pt idx="302">
                  <c:v>43028</c:v>
                </c:pt>
                <c:pt idx="303">
                  <c:v>43031</c:v>
                </c:pt>
                <c:pt idx="304">
                  <c:v>43032</c:v>
                </c:pt>
                <c:pt idx="305">
                  <c:v>43033</c:v>
                </c:pt>
                <c:pt idx="306">
                  <c:v>43034</c:v>
                </c:pt>
                <c:pt idx="307">
                  <c:v>43035</c:v>
                </c:pt>
                <c:pt idx="308">
                  <c:v>43038</c:v>
                </c:pt>
                <c:pt idx="309">
                  <c:v>43039</c:v>
                </c:pt>
                <c:pt idx="310">
                  <c:v>43040</c:v>
                </c:pt>
                <c:pt idx="311">
                  <c:v>43041</c:v>
                </c:pt>
                <c:pt idx="312">
                  <c:v>43042</c:v>
                </c:pt>
                <c:pt idx="313">
                  <c:v>43045</c:v>
                </c:pt>
                <c:pt idx="314">
                  <c:v>43046</c:v>
                </c:pt>
                <c:pt idx="315">
                  <c:v>43047</c:v>
                </c:pt>
                <c:pt idx="316">
                  <c:v>43048</c:v>
                </c:pt>
                <c:pt idx="317">
                  <c:v>43049</c:v>
                </c:pt>
                <c:pt idx="318">
                  <c:v>43052</c:v>
                </c:pt>
                <c:pt idx="319">
                  <c:v>43053</c:v>
                </c:pt>
                <c:pt idx="320">
                  <c:v>43054</c:v>
                </c:pt>
                <c:pt idx="321">
                  <c:v>43055</c:v>
                </c:pt>
                <c:pt idx="322">
                  <c:v>43056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43066</c:v>
                </c:pt>
                <c:pt idx="329">
                  <c:v>43067</c:v>
                </c:pt>
                <c:pt idx="330">
                  <c:v>43068</c:v>
                </c:pt>
                <c:pt idx="331">
                  <c:v>43069</c:v>
                </c:pt>
                <c:pt idx="332">
                  <c:v>43070</c:v>
                </c:pt>
                <c:pt idx="333">
                  <c:v>43073</c:v>
                </c:pt>
                <c:pt idx="334">
                  <c:v>43074</c:v>
                </c:pt>
                <c:pt idx="335">
                  <c:v>43075</c:v>
                </c:pt>
                <c:pt idx="336">
                  <c:v>43076</c:v>
                </c:pt>
                <c:pt idx="337">
                  <c:v>43077</c:v>
                </c:pt>
                <c:pt idx="338">
                  <c:v>43080</c:v>
                </c:pt>
                <c:pt idx="339">
                  <c:v>43081</c:v>
                </c:pt>
                <c:pt idx="340">
                  <c:v>43082</c:v>
                </c:pt>
                <c:pt idx="341">
                  <c:v>43083</c:v>
                </c:pt>
                <c:pt idx="342">
                  <c:v>43084</c:v>
                </c:pt>
                <c:pt idx="343">
                  <c:v>43087</c:v>
                </c:pt>
                <c:pt idx="344">
                  <c:v>43088</c:v>
                </c:pt>
                <c:pt idx="345">
                  <c:v>43089</c:v>
                </c:pt>
                <c:pt idx="346">
                  <c:v>43090</c:v>
                </c:pt>
                <c:pt idx="347">
                  <c:v>43091</c:v>
                </c:pt>
                <c:pt idx="348">
                  <c:v>43096</c:v>
                </c:pt>
                <c:pt idx="349">
                  <c:v>43097</c:v>
                </c:pt>
                <c:pt idx="350">
                  <c:v>43098</c:v>
                </c:pt>
                <c:pt idx="351">
                  <c:v>43102</c:v>
                </c:pt>
                <c:pt idx="352">
                  <c:v>43103</c:v>
                </c:pt>
                <c:pt idx="353">
                  <c:v>43104</c:v>
                </c:pt>
                <c:pt idx="354">
                  <c:v>43105</c:v>
                </c:pt>
                <c:pt idx="355">
                  <c:v>43108</c:v>
                </c:pt>
                <c:pt idx="356">
                  <c:v>43109</c:v>
                </c:pt>
                <c:pt idx="357">
                  <c:v>43110</c:v>
                </c:pt>
                <c:pt idx="358">
                  <c:v>43111</c:v>
                </c:pt>
                <c:pt idx="359">
                  <c:v>43112</c:v>
                </c:pt>
                <c:pt idx="360">
                  <c:v>43115</c:v>
                </c:pt>
                <c:pt idx="361">
                  <c:v>43116</c:v>
                </c:pt>
                <c:pt idx="362">
                  <c:v>43117</c:v>
                </c:pt>
                <c:pt idx="363">
                  <c:v>43118</c:v>
                </c:pt>
                <c:pt idx="364">
                  <c:v>43119</c:v>
                </c:pt>
                <c:pt idx="365">
                  <c:v>43122</c:v>
                </c:pt>
                <c:pt idx="366">
                  <c:v>43123</c:v>
                </c:pt>
                <c:pt idx="367">
                  <c:v>43124</c:v>
                </c:pt>
                <c:pt idx="368">
                  <c:v>43125</c:v>
                </c:pt>
                <c:pt idx="369">
                  <c:v>43126</c:v>
                </c:pt>
                <c:pt idx="370">
                  <c:v>43129</c:v>
                </c:pt>
                <c:pt idx="371">
                  <c:v>43130</c:v>
                </c:pt>
                <c:pt idx="372">
                  <c:v>43131</c:v>
                </c:pt>
                <c:pt idx="373">
                  <c:v>43132</c:v>
                </c:pt>
                <c:pt idx="374">
                  <c:v>43133</c:v>
                </c:pt>
                <c:pt idx="375">
                  <c:v>43136</c:v>
                </c:pt>
                <c:pt idx="376">
                  <c:v>43137</c:v>
                </c:pt>
                <c:pt idx="377">
                  <c:v>43138</c:v>
                </c:pt>
                <c:pt idx="378">
                  <c:v>43139</c:v>
                </c:pt>
                <c:pt idx="379">
                  <c:v>43140</c:v>
                </c:pt>
                <c:pt idx="380">
                  <c:v>43143</c:v>
                </c:pt>
                <c:pt idx="381">
                  <c:v>43144</c:v>
                </c:pt>
                <c:pt idx="382">
                  <c:v>43145</c:v>
                </c:pt>
                <c:pt idx="383">
                  <c:v>43146</c:v>
                </c:pt>
                <c:pt idx="384">
                  <c:v>43147</c:v>
                </c:pt>
                <c:pt idx="385">
                  <c:v>43151</c:v>
                </c:pt>
                <c:pt idx="386">
                  <c:v>43152</c:v>
                </c:pt>
                <c:pt idx="387">
                  <c:v>43153</c:v>
                </c:pt>
                <c:pt idx="388">
                  <c:v>43154</c:v>
                </c:pt>
                <c:pt idx="389">
                  <c:v>43157</c:v>
                </c:pt>
                <c:pt idx="390">
                  <c:v>43158</c:v>
                </c:pt>
                <c:pt idx="391">
                  <c:v>43159</c:v>
                </c:pt>
                <c:pt idx="392">
                  <c:v>43160</c:v>
                </c:pt>
                <c:pt idx="393">
                  <c:v>43161</c:v>
                </c:pt>
                <c:pt idx="394">
                  <c:v>43164</c:v>
                </c:pt>
                <c:pt idx="395">
                  <c:v>43165</c:v>
                </c:pt>
                <c:pt idx="396">
                  <c:v>43166</c:v>
                </c:pt>
                <c:pt idx="397">
                  <c:v>43167</c:v>
                </c:pt>
                <c:pt idx="398">
                  <c:v>43168</c:v>
                </c:pt>
                <c:pt idx="399">
                  <c:v>43171</c:v>
                </c:pt>
                <c:pt idx="400">
                  <c:v>43172</c:v>
                </c:pt>
                <c:pt idx="401">
                  <c:v>43173</c:v>
                </c:pt>
                <c:pt idx="402">
                  <c:v>43174</c:v>
                </c:pt>
                <c:pt idx="403">
                  <c:v>43175</c:v>
                </c:pt>
                <c:pt idx="404">
                  <c:v>43178</c:v>
                </c:pt>
                <c:pt idx="405">
                  <c:v>43179</c:v>
                </c:pt>
                <c:pt idx="406">
                  <c:v>43180</c:v>
                </c:pt>
                <c:pt idx="407">
                  <c:v>43181</c:v>
                </c:pt>
                <c:pt idx="408">
                  <c:v>43182</c:v>
                </c:pt>
                <c:pt idx="409">
                  <c:v>43185</c:v>
                </c:pt>
                <c:pt idx="410">
                  <c:v>43186</c:v>
                </c:pt>
                <c:pt idx="411">
                  <c:v>43187</c:v>
                </c:pt>
                <c:pt idx="412">
                  <c:v>43188</c:v>
                </c:pt>
                <c:pt idx="413">
                  <c:v>43193</c:v>
                </c:pt>
                <c:pt idx="414">
                  <c:v>43194</c:v>
                </c:pt>
                <c:pt idx="415">
                  <c:v>43195</c:v>
                </c:pt>
                <c:pt idx="416">
                  <c:v>43200</c:v>
                </c:pt>
                <c:pt idx="417">
                  <c:v>43201</c:v>
                </c:pt>
                <c:pt idx="418">
                  <c:v>43202</c:v>
                </c:pt>
                <c:pt idx="419">
                  <c:v>43203</c:v>
                </c:pt>
                <c:pt idx="420">
                  <c:v>43206</c:v>
                </c:pt>
                <c:pt idx="421">
                  <c:v>43207</c:v>
                </c:pt>
                <c:pt idx="422">
                  <c:v>43208</c:v>
                </c:pt>
                <c:pt idx="423">
                  <c:v>43209</c:v>
                </c:pt>
                <c:pt idx="424">
                  <c:v>43210</c:v>
                </c:pt>
                <c:pt idx="425">
                  <c:v>43213</c:v>
                </c:pt>
                <c:pt idx="426">
                  <c:v>43214</c:v>
                </c:pt>
                <c:pt idx="427">
                  <c:v>43215</c:v>
                </c:pt>
                <c:pt idx="428">
                  <c:v>43216</c:v>
                </c:pt>
                <c:pt idx="429">
                  <c:v>43217</c:v>
                </c:pt>
                <c:pt idx="430">
                  <c:v>43220</c:v>
                </c:pt>
                <c:pt idx="431">
                  <c:v>43222</c:v>
                </c:pt>
                <c:pt idx="432">
                  <c:v>43223</c:v>
                </c:pt>
                <c:pt idx="433">
                  <c:v>43224</c:v>
                </c:pt>
                <c:pt idx="434">
                  <c:v>43227</c:v>
                </c:pt>
                <c:pt idx="435">
                  <c:v>43228</c:v>
                </c:pt>
                <c:pt idx="436">
                  <c:v>43229</c:v>
                </c:pt>
                <c:pt idx="437">
                  <c:v>43230</c:v>
                </c:pt>
                <c:pt idx="438">
                  <c:v>43231</c:v>
                </c:pt>
                <c:pt idx="439">
                  <c:v>43234</c:v>
                </c:pt>
                <c:pt idx="440">
                  <c:v>43235</c:v>
                </c:pt>
                <c:pt idx="441">
                  <c:v>43236</c:v>
                </c:pt>
                <c:pt idx="442">
                  <c:v>43237</c:v>
                </c:pt>
                <c:pt idx="443">
                  <c:v>43238</c:v>
                </c:pt>
                <c:pt idx="444">
                  <c:v>43241</c:v>
                </c:pt>
                <c:pt idx="445">
                  <c:v>43242</c:v>
                </c:pt>
                <c:pt idx="446">
                  <c:v>43243</c:v>
                </c:pt>
                <c:pt idx="447">
                  <c:v>43244</c:v>
                </c:pt>
                <c:pt idx="448">
                  <c:v>43245</c:v>
                </c:pt>
                <c:pt idx="449">
                  <c:v>43249</c:v>
                </c:pt>
                <c:pt idx="450">
                  <c:v>43250</c:v>
                </c:pt>
                <c:pt idx="451">
                  <c:v>43251</c:v>
                </c:pt>
                <c:pt idx="452">
                  <c:v>43252</c:v>
                </c:pt>
                <c:pt idx="453">
                  <c:v>43255</c:v>
                </c:pt>
                <c:pt idx="454">
                  <c:v>43256</c:v>
                </c:pt>
                <c:pt idx="455">
                  <c:v>43257</c:v>
                </c:pt>
                <c:pt idx="456">
                  <c:v>43258</c:v>
                </c:pt>
                <c:pt idx="457">
                  <c:v>43259</c:v>
                </c:pt>
                <c:pt idx="458">
                  <c:v>43262</c:v>
                </c:pt>
                <c:pt idx="459">
                  <c:v>43263</c:v>
                </c:pt>
                <c:pt idx="460">
                  <c:v>43264</c:v>
                </c:pt>
                <c:pt idx="461">
                  <c:v>43265</c:v>
                </c:pt>
                <c:pt idx="462">
                  <c:v>43266</c:v>
                </c:pt>
                <c:pt idx="463">
                  <c:v>43269</c:v>
                </c:pt>
                <c:pt idx="464">
                  <c:v>43270</c:v>
                </c:pt>
                <c:pt idx="465">
                  <c:v>43271</c:v>
                </c:pt>
                <c:pt idx="466">
                  <c:v>43272</c:v>
                </c:pt>
                <c:pt idx="467">
                  <c:v>43273</c:v>
                </c:pt>
                <c:pt idx="468">
                  <c:v>43276</c:v>
                </c:pt>
                <c:pt idx="469">
                  <c:v>43277</c:v>
                </c:pt>
                <c:pt idx="470">
                  <c:v>43278</c:v>
                </c:pt>
                <c:pt idx="471">
                  <c:v>43279</c:v>
                </c:pt>
                <c:pt idx="472">
                  <c:v>43280</c:v>
                </c:pt>
                <c:pt idx="473">
                  <c:v>43283</c:v>
                </c:pt>
                <c:pt idx="474">
                  <c:v>43284</c:v>
                </c:pt>
                <c:pt idx="475">
                  <c:v>43285</c:v>
                </c:pt>
                <c:pt idx="476">
                  <c:v>43286</c:v>
                </c:pt>
                <c:pt idx="477">
                  <c:v>43287</c:v>
                </c:pt>
                <c:pt idx="478">
                  <c:v>43290</c:v>
                </c:pt>
                <c:pt idx="479">
                  <c:v>43291</c:v>
                </c:pt>
                <c:pt idx="480">
                  <c:v>43292</c:v>
                </c:pt>
                <c:pt idx="481">
                  <c:v>43293</c:v>
                </c:pt>
                <c:pt idx="482">
                  <c:v>43294</c:v>
                </c:pt>
                <c:pt idx="483">
                  <c:v>43297</c:v>
                </c:pt>
                <c:pt idx="484">
                  <c:v>43298</c:v>
                </c:pt>
                <c:pt idx="485">
                  <c:v>43299</c:v>
                </c:pt>
                <c:pt idx="486">
                  <c:v>43300</c:v>
                </c:pt>
                <c:pt idx="487">
                  <c:v>43301</c:v>
                </c:pt>
                <c:pt idx="488">
                  <c:v>43304</c:v>
                </c:pt>
                <c:pt idx="489">
                  <c:v>43305</c:v>
                </c:pt>
                <c:pt idx="490">
                  <c:v>43306</c:v>
                </c:pt>
                <c:pt idx="491">
                  <c:v>43307</c:v>
                </c:pt>
                <c:pt idx="492">
                  <c:v>43308</c:v>
                </c:pt>
                <c:pt idx="493">
                  <c:v>43311</c:v>
                </c:pt>
                <c:pt idx="494">
                  <c:v>43312</c:v>
                </c:pt>
                <c:pt idx="495">
                  <c:v>43313</c:v>
                </c:pt>
                <c:pt idx="496">
                  <c:v>43314</c:v>
                </c:pt>
                <c:pt idx="497">
                  <c:v>43315</c:v>
                </c:pt>
                <c:pt idx="498">
                  <c:v>43318</c:v>
                </c:pt>
                <c:pt idx="499">
                  <c:v>43319</c:v>
                </c:pt>
                <c:pt idx="500">
                  <c:v>43320</c:v>
                </c:pt>
                <c:pt idx="501">
                  <c:v>43321</c:v>
                </c:pt>
                <c:pt idx="502">
                  <c:v>43322</c:v>
                </c:pt>
                <c:pt idx="503">
                  <c:v>43325</c:v>
                </c:pt>
                <c:pt idx="504">
                  <c:v>43326</c:v>
                </c:pt>
                <c:pt idx="505">
                  <c:v>43328</c:v>
                </c:pt>
                <c:pt idx="506">
                  <c:v>43329</c:v>
                </c:pt>
                <c:pt idx="507">
                  <c:v>43332</c:v>
                </c:pt>
                <c:pt idx="508">
                  <c:v>43333</c:v>
                </c:pt>
                <c:pt idx="509">
                  <c:v>43334</c:v>
                </c:pt>
                <c:pt idx="510">
                  <c:v>43335</c:v>
                </c:pt>
                <c:pt idx="511">
                  <c:v>43336</c:v>
                </c:pt>
                <c:pt idx="512">
                  <c:v>43339</c:v>
                </c:pt>
                <c:pt idx="513">
                  <c:v>43340</c:v>
                </c:pt>
                <c:pt idx="514">
                  <c:v>43341</c:v>
                </c:pt>
                <c:pt idx="515">
                  <c:v>43342</c:v>
                </c:pt>
                <c:pt idx="516">
                  <c:v>43343</c:v>
                </c:pt>
                <c:pt idx="517">
                  <c:v>43346</c:v>
                </c:pt>
                <c:pt idx="518">
                  <c:v>43347</c:v>
                </c:pt>
                <c:pt idx="519">
                  <c:v>43348</c:v>
                </c:pt>
                <c:pt idx="520">
                  <c:v>43349</c:v>
                </c:pt>
                <c:pt idx="521">
                  <c:v>43350</c:v>
                </c:pt>
                <c:pt idx="522">
                  <c:v>43353</c:v>
                </c:pt>
                <c:pt idx="523">
                  <c:v>43354</c:v>
                </c:pt>
                <c:pt idx="524">
                  <c:v>43355</c:v>
                </c:pt>
                <c:pt idx="525">
                  <c:v>43356</c:v>
                </c:pt>
                <c:pt idx="526">
                  <c:v>43357</c:v>
                </c:pt>
                <c:pt idx="527">
                  <c:v>43360</c:v>
                </c:pt>
                <c:pt idx="528">
                  <c:v>43361</c:v>
                </c:pt>
                <c:pt idx="529">
                  <c:v>43362</c:v>
                </c:pt>
                <c:pt idx="530">
                  <c:v>43363</c:v>
                </c:pt>
                <c:pt idx="531">
                  <c:v>43364</c:v>
                </c:pt>
                <c:pt idx="532">
                  <c:v>43367</c:v>
                </c:pt>
                <c:pt idx="533">
                  <c:v>43368</c:v>
                </c:pt>
                <c:pt idx="534">
                  <c:v>43369</c:v>
                </c:pt>
                <c:pt idx="535">
                  <c:v>43370</c:v>
                </c:pt>
                <c:pt idx="536">
                  <c:v>43371</c:v>
                </c:pt>
                <c:pt idx="537">
                  <c:v>43374</c:v>
                </c:pt>
                <c:pt idx="538">
                  <c:v>43375</c:v>
                </c:pt>
                <c:pt idx="539">
                  <c:v>43376</c:v>
                </c:pt>
                <c:pt idx="540">
                  <c:v>43377</c:v>
                </c:pt>
                <c:pt idx="541">
                  <c:v>43378</c:v>
                </c:pt>
                <c:pt idx="542">
                  <c:v>43381</c:v>
                </c:pt>
                <c:pt idx="543">
                  <c:v>43382</c:v>
                </c:pt>
                <c:pt idx="544">
                  <c:v>43383</c:v>
                </c:pt>
                <c:pt idx="545">
                  <c:v>43384</c:v>
                </c:pt>
                <c:pt idx="546">
                  <c:v>43385</c:v>
                </c:pt>
                <c:pt idx="547">
                  <c:v>43388</c:v>
                </c:pt>
                <c:pt idx="548">
                  <c:v>43389</c:v>
                </c:pt>
                <c:pt idx="549">
                  <c:v>43390</c:v>
                </c:pt>
                <c:pt idx="550">
                  <c:v>43391</c:v>
                </c:pt>
                <c:pt idx="551">
                  <c:v>43392</c:v>
                </c:pt>
                <c:pt idx="552">
                  <c:v>43395</c:v>
                </c:pt>
                <c:pt idx="553">
                  <c:v>43396</c:v>
                </c:pt>
                <c:pt idx="554">
                  <c:v>43397</c:v>
                </c:pt>
                <c:pt idx="555">
                  <c:v>43398</c:v>
                </c:pt>
                <c:pt idx="556">
                  <c:v>43399</c:v>
                </c:pt>
                <c:pt idx="557">
                  <c:v>43402</c:v>
                </c:pt>
                <c:pt idx="558">
                  <c:v>43403</c:v>
                </c:pt>
                <c:pt idx="559">
                  <c:v>43404</c:v>
                </c:pt>
                <c:pt idx="560">
                  <c:v>43405</c:v>
                </c:pt>
                <c:pt idx="561">
                  <c:v>43406</c:v>
                </c:pt>
                <c:pt idx="562">
                  <c:v>43409</c:v>
                </c:pt>
                <c:pt idx="563">
                  <c:v>43410</c:v>
                </c:pt>
                <c:pt idx="564">
                  <c:v>43411</c:v>
                </c:pt>
                <c:pt idx="565">
                  <c:v>43412</c:v>
                </c:pt>
                <c:pt idx="566">
                  <c:v>43413</c:v>
                </c:pt>
                <c:pt idx="567">
                  <c:v>43416</c:v>
                </c:pt>
                <c:pt idx="568">
                  <c:v>43417</c:v>
                </c:pt>
                <c:pt idx="569">
                  <c:v>43418</c:v>
                </c:pt>
                <c:pt idx="570">
                  <c:v>43419</c:v>
                </c:pt>
                <c:pt idx="571">
                  <c:v>43420</c:v>
                </c:pt>
                <c:pt idx="572">
                  <c:v>43423</c:v>
                </c:pt>
                <c:pt idx="573">
                  <c:v>43424</c:v>
                </c:pt>
                <c:pt idx="574">
                  <c:v>43425</c:v>
                </c:pt>
                <c:pt idx="575">
                  <c:v>43426</c:v>
                </c:pt>
                <c:pt idx="576">
                  <c:v>43427</c:v>
                </c:pt>
                <c:pt idx="577">
                  <c:v>43430</c:v>
                </c:pt>
                <c:pt idx="578">
                  <c:v>43431</c:v>
                </c:pt>
                <c:pt idx="579">
                  <c:v>43432</c:v>
                </c:pt>
                <c:pt idx="580">
                  <c:v>43433</c:v>
                </c:pt>
                <c:pt idx="581">
                  <c:v>43434</c:v>
                </c:pt>
                <c:pt idx="582">
                  <c:v>43437</c:v>
                </c:pt>
                <c:pt idx="583">
                  <c:v>43438</c:v>
                </c:pt>
                <c:pt idx="584">
                  <c:v>43439</c:v>
                </c:pt>
                <c:pt idx="585">
                  <c:v>43440</c:v>
                </c:pt>
                <c:pt idx="586">
                  <c:v>43441</c:v>
                </c:pt>
                <c:pt idx="587">
                  <c:v>43444</c:v>
                </c:pt>
                <c:pt idx="588">
                  <c:v>43445</c:v>
                </c:pt>
                <c:pt idx="589">
                  <c:v>43446</c:v>
                </c:pt>
                <c:pt idx="590">
                  <c:v>43447</c:v>
                </c:pt>
                <c:pt idx="591">
                  <c:v>43448</c:v>
                </c:pt>
                <c:pt idx="592">
                  <c:v>43451</c:v>
                </c:pt>
                <c:pt idx="593">
                  <c:v>43452</c:v>
                </c:pt>
                <c:pt idx="594">
                  <c:v>43453</c:v>
                </c:pt>
                <c:pt idx="595">
                  <c:v>43454</c:v>
                </c:pt>
                <c:pt idx="596">
                  <c:v>43455</c:v>
                </c:pt>
                <c:pt idx="597">
                  <c:v>43461</c:v>
                </c:pt>
                <c:pt idx="598">
                  <c:v>43462</c:v>
                </c:pt>
                <c:pt idx="599">
                  <c:v>43465</c:v>
                </c:pt>
                <c:pt idx="600">
                  <c:v>43467</c:v>
                </c:pt>
                <c:pt idx="601">
                  <c:v>43468</c:v>
                </c:pt>
                <c:pt idx="602">
                  <c:v>43469</c:v>
                </c:pt>
                <c:pt idx="603">
                  <c:v>43472</c:v>
                </c:pt>
                <c:pt idx="604">
                  <c:v>43473</c:v>
                </c:pt>
                <c:pt idx="605">
                  <c:v>43474</c:v>
                </c:pt>
                <c:pt idx="606">
                  <c:v>43475</c:v>
                </c:pt>
                <c:pt idx="607">
                  <c:v>43476</c:v>
                </c:pt>
                <c:pt idx="608">
                  <c:v>43479</c:v>
                </c:pt>
                <c:pt idx="609">
                  <c:v>43480</c:v>
                </c:pt>
                <c:pt idx="610">
                  <c:v>43481</c:v>
                </c:pt>
                <c:pt idx="611">
                  <c:v>43482</c:v>
                </c:pt>
                <c:pt idx="612">
                  <c:v>43483</c:v>
                </c:pt>
                <c:pt idx="613">
                  <c:v>43486</c:v>
                </c:pt>
                <c:pt idx="614">
                  <c:v>43487</c:v>
                </c:pt>
                <c:pt idx="615">
                  <c:v>43488</c:v>
                </c:pt>
                <c:pt idx="616">
                  <c:v>43489</c:v>
                </c:pt>
                <c:pt idx="617">
                  <c:v>43490</c:v>
                </c:pt>
                <c:pt idx="618">
                  <c:v>43493</c:v>
                </c:pt>
                <c:pt idx="619">
                  <c:v>43494</c:v>
                </c:pt>
                <c:pt idx="620">
                  <c:v>43495</c:v>
                </c:pt>
                <c:pt idx="621">
                  <c:v>43496</c:v>
                </c:pt>
                <c:pt idx="622">
                  <c:v>43497</c:v>
                </c:pt>
                <c:pt idx="623">
                  <c:v>43500</c:v>
                </c:pt>
                <c:pt idx="624">
                  <c:v>43501</c:v>
                </c:pt>
                <c:pt idx="625">
                  <c:v>43502</c:v>
                </c:pt>
                <c:pt idx="626">
                  <c:v>43503</c:v>
                </c:pt>
                <c:pt idx="627">
                  <c:v>43504</c:v>
                </c:pt>
                <c:pt idx="628">
                  <c:v>43507</c:v>
                </c:pt>
                <c:pt idx="629">
                  <c:v>43508</c:v>
                </c:pt>
                <c:pt idx="630">
                  <c:v>43509</c:v>
                </c:pt>
                <c:pt idx="631">
                  <c:v>43510</c:v>
                </c:pt>
                <c:pt idx="632">
                  <c:v>43511</c:v>
                </c:pt>
                <c:pt idx="633">
                  <c:v>43514</c:v>
                </c:pt>
                <c:pt idx="634">
                  <c:v>43515</c:v>
                </c:pt>
                <c:pt idx="635">
                  <c:v>43516</c:v>
                </c:pt>
                <c:pt idx="636">
                  <c:v>43517</c:v>
                </c:pt>
                <c:pt idx="637">
                  <c:v>43518</c:v>
                </c:pt>
                <c:pt idx="638">
                  <c:v>43521</c:v>
                </c:pt>
                <c:pt idx="639">
                  <c:v>43522</c:v>
                </c:pt>
                <c:pt idx="640">
                  <c:v>43523</c:v>
                </c:pt>
                <c:pt idx="641">
                  <c:v>43524</c:v>
                </c:pt>
                <c:pt idx="642">
                  <c:v>43525</c:v>
                </c:pt>
                <c:pt idx="643">
                  <c:v>43528</c:v>
                </c:pt>
                <c:pt idx="644">
                  <c:v>43529</c:v>
                </c:pt>
                <c:pt idx="645">
                  <c:v>43530</c:v>
                </c:pt>
                <c:pt idx="646">
                  <c:v>43531</c:v>
                </c:pt>
                <c:pt idx="647">
                  <c:v>43532</c:v>
                </c:pt>
                <c:pt idx="648">
                  <c:v>43536</c:v>
                </c:pt>
                <c:pt idx="649">
                  <c:v>43537</c:v>
                </c:pt>
                <c:pt idx="650">
                  <c:v>43538</c:v>
                </c:pt>
                <c:pt idx="651">
                  <c:v>43539</c:v>
                </c:pt>
                <c:pt idx="652">
                  <c:v>43542</c:v>
                </c:pt>
                <c:pt idx="653">
                  <c:v>43543</c:v>
                </c:pt>
                <c:pt idx="654">
                  <c:v>43544</c:v>
                </c:pt>
                <c:pt idx="655">
                  <c:v>43545</c:v>
                </c:pt>
                <c:pt idx="656">
                  <c:v>43546</c:v>
                </c:pt>
                <c:pt idx="657">
                  <c:v>43550</c:v>
                </c:pt>
                <c:pt idx="658">
                  <c:v>43551</c:v>
                </c:pt>
                <c:pt idx="659">
                  <c:v>43552</c:v>
                </c:pt>
                <c:pt idx="660">
                  <c:v>43553</c:v>
                </c:pt>
                <c:pt idx="661">
                  <c:v>43556</c:v>
                </c:pt>
                <c:pt idx="662">
                  <c:v>43557</c:v>
                </c:pt>
                <c:pt idx="663">
                  <c:v>43558</c:v>
                </c:pt>
                <c:pt idx="664">
                  <c:v>43559</c:v>
                </c:pt>
                <c:pt idx="665">
                  <c:v>43560</c:v>
                </c:pt>
                <c:pt idx="666">
                  <c:v>43563</c:v>
                </c:pt>
                <c:pt idx="667">
                  <c:v>43564</c:v>
                </c:pt>
                <c:pt idx="668">
                  <c:v>43565</c:v>
                </c:pt>
                <c:pt idx="669">
                  <c:v>43566</c:v>
                </c:pt>
                <c:pt idx="670">
                  <c:v>43567</c:v>
                </c:pt>
                <c:pt idx="671">
                  <c:v>43570</c:v>
                </c:pt>
                <c:pt idx="672">
                  <c:v>43571</c:v>
                </c:pt>
                <c:pt idx="673">
                  <c:v>43572</c:v>
                </c:pt>
                <c:pt idx="674">
                  <c:v>43573</c:v>
                </c:pt>
                <c:pt idx="675">
                  <c:v>43578</c:v>
                </c:pt>
                <c:pt idx="676">
                  <c:v>43579</c:v>
                </c:pt>
                <c:pt idx="677">
                  <c:v>43580</c:v>
                </c:pt>
                <c:pt idx="678">
                  <c:v>43585</c:v>
                </c:pt>
                <c:pt idx="679">
                  <c:v>43587</c:v>
                </c:pt>
                <c:pt idx="680">
                  <c:v>43588</c:v>
                </c:pt>
                <c:pt idx="681">
                  <c:v>43591</c:v>
                </c:pt>
                <c:pt idx="682">
                  <c:v>43592</c:v>
                </c:pt>
                <c:pt idx="683">
                  <c:v>43593</c:v>
                </c:pt>
                <c:pt idx="684">
                  <c:v>43594</c:v>
                </c:pt>
                <c:pt idx="685">
                  <c:v>43595</c:v>
                </c:pt>
                <c:pt idx="686">
                  <c:v>43598</c:v>
                </c:pt>
                <c:pt idx="687">
                  <c:v>43599</c:v>
                </c:pt>
                <c:pt idx="688">
                  <c:v>43600</c:v>
                </c:pt>
                <c:pt idx="689">
                  <c:v>43601</c:v>
                </c:pt>
                <c:pt idx="690">
                  <c:v>43602</c:v>
                </c:pt>
                <c:pt idx="691">
                  <c:v>43605</c:v>
                </c:pt>
                <c:pt idx="692">
                  <c:v>43606</c:v>
                </c:pt>
                <c:pt idx="693">
                  <c:v>43607</c:v>
                </c:pt>
                <c:pt idx="694">
                  <c:v>43608</c:v>
                </c:pt>
                <c:pt idx="695">
                  <c:v>43609</c:v>
                </c:pt>
                <c:pt idx="696">
                  <c:v>43612</c:v>
                </c:pt>
                <c:pt idx="697">
                  <c:v>43613</c:v>
                </c:pt>
                <c:pt idx="698">
                  <c:v>43614</c:v>
                </c:pt>
                <c:pt idx="699">
                  <c:v>43615</c:v>
                </c:pt>
                <c:pt idx="700">
                  <c:v>43616</c:v>
                </c:pt>
                <c:pt idx="701">
                  <c:v>43619</c:v>
                </c:pt>
                <c:pt idx="702">
                  <c:v>43620</c:v>
                </c:pt>
                <c:pt idx="703">
                  <c:v>43621</c:v>
                </c:pt>
                <c:pt idx="704">
                  <c:v>43622</c:v>
                </c:pt>
                <c:pt idx="705">
                  <c:v>43623</c:v>
                </c:pt>
                <c:pt idx="706">
                  <c:v>43626</c:v>
                </c:pt>
                <c:pt idx="707">
                  <c:v>43627</c:v>
                </c:pt>
                <c:pt idx="708">
                  <c:v>43628</c:v>
                </c:pt>
                <c:pt idx="709">
                  <c:v>43629</c:v>
                </c:pt>
                <c:pt idx="710">
                  <c:v>43630</c:v>
                </c:pt>
                <c:pt idx="711">
                  <c:v>43634</c:v>
                </c:pt>
                <c:pt idx="712">
                  <c:v>43635</c:v>
                </c:pt>
                <c:pt idx="713">
                  <c:v>43636</c:v>
                </c:pt>
                <c:pt idx="714">
                  <c:v>43637</c:v>
                </c:pt>
                <c:pt idx="715">
                  <c:v>43640</c:v>
                </c:pt>
                <c:pt idx="716">
                  <c:v>43641</c:v>
                </c:pt>
                <c:pt idx="717">
                  <c:v>43642</c:v>
                </c:pt>
                <c:pt idx="718">
                  <c:v>43643</c:v>
                </c:pt>
                <c:pt idx="719">
                  <c:v>43644</c:v>
                </c:pt>
                <c:pt idx="720">
                  <c:v>43647</c:v>
                </c:pt>
                <c:pt idx="721">
                  <c:v>43648</c:v>
                </c:pt>
                <c:pt idx="722">
                  <c:v>43649</c:v>
                </c:pt>
                <c:pt idx="723">
                  <c:v>43650</c:v>
                </c:pt>
                <c:pt idx="724">
                  <c:v>43651</c:v>
                </c:pt>
                <c:pt idx="725">
                  <c:v>43654</c:v>
                </c:pt>
                <c:pt idx="726">
                  <c:v>43655</c:v>
                </c:pt>
                <c:pt idx="727">
                  <c:v>43656</c:v>
                </c:pt>
                <c:pt idx="728">
                  <c:v>43657</c:v>
                </c:pt>
                <c:pt idx="729">
                  <c:v>43658</c:v>
                </c:pt>
                <c:pt idx="730">
                  <c:v>43661</c:v>
                </c:pt>
                <c:pt idx="731">
                  <c:v>43662</c:v>
                </c:pt>
                <c:pt idx="732">
                  <c:v>43663</c:v>
                </c:pt>
                <c:pt idx="733">
                  <c:v>43664</c:v>
                </c:pt>
                <c:pt idx="734">
                  <c:v>43665</c:v>
                </c:pt>
                <c:pt idx="735">
                  <c:v>43668</c:v>
                </c:pt>
                <c:pt idx="736">
                  <c:v>43669</c:v>
                </c:pt>
                <c:pt idx="737">
                  <c:v>43670</c:v>
                </c:pt>
                <c:pt idx="738">
                  <c:v>43671</c:v>
                </c:pt>
                <c:pt idx="739">
                  <c:v>43672</c:v>
                </c:pt>
                <c:pt idx="740">
                  <c:v>43675</c:v>
                </c:pt>
                <c:pt idx="741">
                  <c:v>43676</c:v>
                </c:pt>
                <c:pt idx="742">
                  <c:v>43677</c:v>
                </c:pt>
                <c:pt idx="743">
                  <c:v>43678</c:v>
                </c:pt>
                <c:pt idx="744">
                  <c:v>43679</c:v>
                </c:pt>
                <c:pt idx="745">
                  <c:v>43682</c:v>
                </c:pt>
                <c:pt idx="746">
                  <c:v>43683</c:v>
                </c:pt>
                <c:pt idx="747">
                  <c:v>43684</c:v>
                </c:pt>
                <c:pt idx="748">
                  <c:v>43685</c:v>
                </c:pt>
                <c:pt idx="749">
                  <c:v>43686</c:v>
                </c:pt>
                <c:pt idx="750">
                  <c:v>43689</c:v>
                </c:pt>
                <c:pt idx="751">
                  <c:v>43690</c:v>
                </c:pt>
                <c:pt idx="752">
                  <c:v>43691</c:v>
                </c:pt>
                <c:pt idx="753">
                  <c:v>43693</c:v>
                </c:pt>
                <c:pt idx="754">
                  <c:v>43696</c:v>
                </c:pt>
                <c:pt idx="755">
                  <c:v>43697</c:v>
                </c:pt>
                <c:pt idx="756">
                  <c:v>43698</c:v>
                </c:pt>
                <c:pt idx="757">
                  <c:v>43699</c:v>
                </c:pt>
                <c:pt idx="758">
                  <c:v>43700</c:v>
                </c:pt>
                <c:pt idx="759">
                  <c:v>43703</c:v>
                </c:pt>
                <c:pt idx="760">
                  <c:v>43704</c:v>
                </c:pt>
                <c:pt idx="761">
                  <c:v>43705</c:v>
                </c:pt>
                <c:pt idx="762">
                  <c:v>43706</c:v>
                </c:pt>
                <c:pt idx="763">
                  <c:v>43707</c:v>
                </c:pt>
                <c:pt idx="764">
                  <c:v>43710</c:v>
                </c:pt>
                <c:pt idx="765">
                  <c:v>43711</c:v>
                </c:pt>
                <c:pt idx="766">
                  <c:v>43712</c:v>
                </c:pt>
                <c:pt idx="767">
                  <c:v>43713</c:v>
                </c:pt>
                <c:pt idx="768">
                  <c:v>43714</c:v>
                </c:pt>
                <c:pt idx="769">
                  <c:v>43717</c:v>
                </c:pt>
                <c:pt idx="770">
                  <c:v>43718</c:v>
                </c:pt>
                <c:pt idx="771">
                  <c:v>43719</c:v>
                </c:pt>
                <c:pt idx="772">
                  <c:v>43720</c:v>
                </c:pt>
                <c:pt idx="773">
                  <c:v>43721</c:v>
                </c:pt>
                <c:pt idx="774">
                  <c:v>43724</c:v>
                </c:pt>
                <c:pt idx="775">
                  <c:v>43725</c:v>
                </c:pt>
                <c:pt idx="776">
                  <c:v>43726</c:v>
                </c:pt>
                <c:pt idx="777">
                  <c:v>43727</c:v>
                </c:pt>
                <c:pt idx="778">
                  <c:v>43728</c:v>
                </c:pt>
                <c:pt idx="779">
                  <c:v>43731</c:v>
                </c:pt>
                <c:pt idx="780">
                  <c:v>43732</c:v>
                </c:pt>
                <c:pt idx="781">
                  <c:v>43733</c:v>
                </c:pt>
                <c:pt idx="782">
                  <c:v>43734</c:v>
                </c:pt>
                <c:pt idx="783">
                  <c:v>43735</c:v>
                </c:pt>
                <c:pt idx="784">
                  <c:v>43738</c:v>
                </c:pt>
                <c:pt idx="785">
                  <c:v>43739</c:v>
                </c:pt>
                <c:pt idx="786">
                  <c:v>43740</c:v>
                </c:pt>
                <c:pt idx="787">
                  <c:v>43741</c:v>
                </c:pt>
                <c:pt idx="788">
                  <c:v>43742</c:v>
                </c:pt>
                <c:pt idx="789">
                  <c:v>43745</c:v>
                </c:pt>
                <c:pt idx="790">
                  <c:v>43746</c:v>
                </c:pt>
                <c:pt idx="791">
                  <c:v>43747</c:v>
                </c:pt>
                <c:pt idx="792">
                  <c:v>43748</c:v>
                </c:pt>
                <c:pt idx="793">
                  <c:v>43749</c:v>
                </c:pt>
                <c:pt idx="794">
                  <c:v>43752</c:v>
                </c:pt>
                <c:pt idx="795">
                  <c:v>43753</c:v>
                </c:pt>
                <c:pt idx="796">
                  <c:v>43754</c:v>
                </c:pt>
                <c:pt idx="797">
                  <c:v>43755</c:v>
                </c:pt>
                <c:pt idx="798">
                  <c:v>43756</c:v>
                </c:pt>
                <c:pt idx="799">
                  <c:v>43759</c:v>
                </c:pt>
                <c:pt idx="800">
                  <c:v>43760</c:v>
                </c:pt>
                <c:pt idx="801">
                  <c:v>43761</c:v>
                </c:pt>
                <c:pt idx="802">
                  <c:v>43762</c:v>
                </c:pt>
                <c:pt idx="803">
                  <c:v>43763</c:v>
                </c:pt>
                <c:pt idx="804">
                  <c:v>43767</c:v>
                </c:pt>
                <c:pt idx="805">
                  <c:v>43768</c:v>
                </c:pt>
                <c:pt idx="806">
                  <c:v>43769</c:v>
                </c:pt>
                <c:pt idx="807">
                  <c:v>43770</c:v>
                </c:pt>
                <c:pt idx="808">
                  <c:v>43773</c:v>
                </c:pt>
                <c:pt idx="809">
                  <c:v>43774</c:v>
                </c:pt>
                <c:pt idx="810">
                  <c:v>43775</c:v>
                </c:pt>
                <c:pt idx="811">
                  <c:v>43776</c:v>
                </c:pt>
                <c:pt idx="812">
                  <c:v>43777</c:v>
                </c:pt>
                <c:pt idx="813">
                  <c:v>43780</c:v>
                </c:pt>
                <c:pt idx="814">
                  <c:v>43781</c:v>
                </c:pt>
                <c:pt idx="815">
                  <c:v>43782</c:v>
                </c:pt>
                <c:pt idx="816">
                  <c:v>43783</c:v>
                </c:pt>
                <c:pt idx="817">
                  <c:v>43784</c:v>
                </c:pt>
                <c:pt idx="818">
                  <c:v>43787</c:v>
                </c:pt>
                <c:pt idx="819">
                  <c:v>43788</c:v>
                </c:pt>
                <c:pt idx="820">
                  <c:v>43789</c:v>
                </c:pt>
                <c:pt idx="821">
                  <c:v>43790</c:v>
                </c:pt>
                <c:pt idx="822">
                  <c:v>43791</c:v>
                </c:pt>
                <c:pt idx="823">
                  <c:v>43794</c:v>
                </c:pt>
                <c:pt idx="824">
                  <c:v>43795</c:v>
                </c:pt>
                <c:pt idx="825">
                  <c:v>43796</c:v>
                </c:pt>
                <c:pt idx="826">
                  <c:v>43797</c:v>
                </c:pt>
                <c:pt idx="827">
                  <c:v>43798</c:v>
                </c:pt>
                <c:pt idx="828">
                  <c:v>43801</c:v>
                </c:pt>
                <c:pt idx="829">
                  <c:v>43802</c:v>
                </c:pt>
                <c:pt idx="830">
                  <c:v>43803</c:v>
                </c:pt>
                <c:pt idx="831">
                  <c:v>43804</c:v>
                </c:pt>
                <c:pt idx="832">
                  <c:v>43805</c:v>
                </c:pt>
                <c:pt idx="833">
                  <c:v>43808</c:v>
                </c:pt>
                <c:pt idx="834">
                  <c:v>43809</c:v>
                </c:pt>
                <c:pt idx="835">
                  <c:v>43810</c:v>
                </c:pt>
                <c:pt idx="836">
                  <c:v>43811</c:v>
                </c:pt>
                <c:pt idx="837">
                  <c:v>43812</c:v>
                </c:pt>
                <c:pt idx="838">
                  <c:v>43815</c:v>
                </c:pt>
                <c:pt idx="839">
                  <c:v>43816</c:v>
                </c:pt>
                <c:pt idx="840">
                  <c:v>43817</c:v>
                </c:pt>
                <c:pt idx="841">
                  <c:v>43818</c:v>
                </c:pt>
                <c:pt idx="842">
                  <c:v>43819</c:v>
                </c:pt>
                <c:pt idx="843">
                  <c:v>43822</c:v>
                </c:pt>
                <c:pt idx="844">
                  <c:v>43826</c:v>
                </c:pt>
                <c:pt idx="845">
                  <c:v>43829</c:v>
                </c:pt>
                <c:pt idx="846">
                  <c:v>43830</c:v>
                </c:pt>
                <c:pt idx="847">
                  <c:v>43832</c:v>
                </c:pt>
                <c:pt idx="848">
                  <c:v>43833</c:v>
                </c:pt>
                <c:pt idx="849">
                  <c:v>43837</c:v>
                </c:pt>
                <c:pt idx="850">
                  <c:v>43838</c:v>
                </c:pt>
                <c:pt idx="851">
                  <c:v>43839</c:v>
                </c:pt>
                <c:pt idx="852">
                  <c:v>43840</c:v>
                </c:pt>
                <c:pt idx="853">
                  <c:v>43843</c:v>
                </c:pt>
                <c:pt idx="854">
                  <c:v>43844</c:v>
                </c:pt>
                <c:pt idx="855">
                  <c:v>43845</c:v>
                </c:pt>
                <c:pt idx="856">
                  <c:v>43846</c:v>
                </c:pt>
                <c:pt idx="857">
                  <c:v>43847</c:v>
                </c:pt>
                <c:pt idx="858">
                  <c:v>43850</c:v>
                </c:pt>
                <c:pt idx="859">
                  <c:v>43851</c:v>
                </c:pt>
                <c:pt idx="860">
                  <c:v>43852</c:v>
                </c:pt>
                <c:pt idx="861">
                  <c:v>43853</c:v>
                </c:pt>
                <c:pt idx="862">
                  <c:v>43854</c:v>
                </c:pt>
                <c:pt idx="863">
                  <c:v>43857</c:v>
                </c:pt>
                <c:pt idx="864">
                  <c:v>43858</c:v>
                </c:pt>
                <c:pt idx="865">
                  <c:v>43859</c:v>
                </c:pt>
                <c:pt idx="866">
                  <c:v>43860</c:v>
                </c:pt>
                <c:pt idx="867">
                  <c:v>43861</c:v>
                </c:pt>
                <c:pt idx="868">
                  <c:v>43864</c:v>
                </c:pt>
                <c:pt idx="869">
                  <c:v>43865</c:v>
                </c:pt>
                <c:pt idx="870">
                  <c:v>43866</c:v>
                </c:pt>
                <c:pt idx="871">
                  <c:v>43867</c:v>
                </c:pt>
                <c:pt idx="872">
                  <c:v>43868</c:v>
                </c:pt>
                <c:pt idx="873">
                  <c:v>43871</c:v>
                </c:pt>
                <c:pt idx="874">
                  <c:v>43872</c:v>
                </c:pt>
                <c:pt idx="875">
                  <c:v>43873</c:v>
                </c:pt>
                <c:pt idx="876">
                  <c:v>43874</c:v>
                </c:pt>
                <c:pt idx="877">
                  <c:v>43875</c:v>
                </c:pt>
                <c:pt idx="878">
                  <c:v>43878</c:v>
                </c:pt>
                <c:pt idx="879">
                  <c:v>43879</c:v>
                </c:pt>
                <c:pt idx="880">
                  <c:v>43880</c:v>
                </c:pt>
                <c:pt idx="881">
                  <c:v>43881</c:v>
                </c:pt>
                <c:pt idx="882">
                  <c:v>43882</c:v>
                </c:pt>
                <c:pt idx="883">
                  <c:v>43885</c:v>
                </c:pt>
                <c:pt idx="884">
                  <c:v>43886</c:v>
                </c:pt>
                <c:pt idx="885">
                  <c:v>43887</c:v>
                </c:pt>
                <c:pt idx="886">
                  <c:v>43888</c:v>
                </c:pt>
                <c:pt idx="887">
                  <c:v>43889</c:v>
                </c:pt>
                <c:pt idx="888">
                  <c:v>43893</c:v>
                </c:pt>
                <c:pt idx="889">
                  <c:v>43894</c:v>
                </c:pt>
                <c:pt idx="890">
                  <c:v>43895</c:v>
                </c:pt>
                <c:pt idx="891">
                  <c:v>43896</c:v>
                </c:pt>
                <c:pt idx="892">
                  <c:v>43899</c:v>
                </c:pt>
                <c:pt idx="893">
                  <c:v>43900</c:v>
                </c:pt>
                <c:pt idx="894">
                  <c:v>43901</c:v>
                </c:pt>
                <c:pt idx="895">
                  <c:v>43902</c:v>
                </c:pt>
                <c:pt idx="896">
                  <c:v>43903</c:v>
                </c:pt>
                <c:pt idx="897">
                  <c:v>43906</c:v>
                </c:pt>
                <c:pt idx="898">
                  <c:v>43907</c:v>
                </c:pt>
                <c:pt idx="899">
                  <c:v>43908</c:v>
                </c:pt>
                <c:pt idx="900">
                  <c:v>43909</c:v>
                </c:pt>
                <c:pt idx="901">
                  <c:v>43910</c:v>
                </c:pt>
                <c:pt idx="902">
                  <c:v>43913</c:v>
                </c:pt>
                <c:pt idx="903">
                  <c:v>43914</c:v>
                </c:pt>
                <c:pt idx="904">
                  <c:v>43916</c:v>
                </c:pt>
                <c:pt idx="905">
                  <c:v>43917</c:v>
                </c:pt>
                <c:pt idx="906">
                  <c:v>43920</c:v>
                </c:pt>
                <c:pt idx="907">
                  <c:v>43921</c:v>
                </c:pt>
                <c:pt idx="908">
                  <c:v>43922</c:v>
                </c:pt>
                <c:pt idx="909">
                  <c:v>43923</c:v>
                </c:pt>
                <c:pt idx="910">
                  <c:v>43924</c:v>
                </c:pt>
                <c:pt idx="911">
                  <c:v>43927</c:v>
                </c:pt>
                <c:pt idx="912">
                  <c:v>43928</c:v>
                </c:pt>
                <c:pt idx="913">
                  <c:v>43929</c:v>
                </c:pt>
                <c:pt idx="914">
                  <c:v>43930</c:v>
                </c:pt>
                <c:pt idx="915">
                  <c:v>43935</c:v>
                </c:pt>
                <c:pt idx="916">
                  <c:v>43936</c:v>
                </c:pt>
                <c:pt idx="917">
                  <c:v>43937</c:v>
                </c:pt>
                <c:pt idx="918">
                  <c:v>43942</c:v>
                </c:pt>
                <c:pt idx="919">
                  <c:v>43943</c:v>
                </c:pt>
                <c:pt idx="920">
                  <c:v>43944</c:v>
                </c:pt>
                <c:pt idx="921">
                  <c:v>43945</c:v>
                </c:pt>
                <c:pt idx="922">
                  <c:v>43948</c:v>
                </c:pt>
                <c:pt idx="923">
                  <c:v>43949</c:v>
                </c:pt>
                <c:pt idx="924">
                  <c:v>43950</c:v>
                </c:pt>
                <c:pt idx="925">
                  <c:v>43951</c:v>
                </c:pt>
                <c:pt idx="926">
                  <c:v>43955</c:v>
                </c:pt>
                <c:pt idx="927">
                  <c:v>43956</c:v>
                </c:pt>
                <c:pt idx="928">
                  <c:v>43957</c:v>
                </c:pt>
                <c:pt idx="929">
                  <c:v>43958</c:v>
                </c:pt>
                <c:pt idx="930">
                  <c:v>43959</c:v>
                </c:pt>
                <c:pt idx="931">
                  <c:v>43962</c:v>
                </c:pt>
                <c:pt idx="932">
                  <c:v>43963</c:v>
                </c:pt>
                <c:pt idx="933">
                  <c:v>43964</c:v>
                </c:pt>
                <c:pt idx="934">
                  <c:v>43965</c:v>
                </c:pt>
                <c:pt idx="935">
                  <c:v>43966</c:v>
                </c:pt>
                <c:pt idx="936">
                  <c:v>43969</c:v>
                </c:pt>
                <c:pt idx="937">
                  <c:v>43970</c:v>
                </c:pt>
                <c:pt idx="938">
                  <c:v>43971</c:v>
                </c:pt>
                <c:pt idx="939">
                  <c:v>43972</c:v>
                </c:pt>
                <c:pt idx="940">
                  <c:v>43973</c:v>
                </c:pt>
                <c:pt idx="941">
                  <c:v>43976</c:v>
                </c:pt>
                <c:pt idx="942">
                  <c:v>43977</c:v>
                </c:pt>
                <c:pt idx="943">
                  <c:v>43978</c:v>
                </c:pt>
                <c:pt idx="944">
                  <c:v>43979</c:v>
                </c:pt>
                <c:pt idx="945">
                  <c:v>43980</c:v>
                </c:pt>
                <c:pt idx="946">
                  <c:v>43983</c:v>
                </c:pt>
                <c:pt idx="947">
                  <c:v>43984</c:v>
                </c:pt>
                <c:pt idx="948">
                  <c:v>43985</c:v>
                </c:pt>
                <c:pt idx="949">
                  <c:v>43986</c:v>
                </c:pt>
                <c:pt idx="950">
                  <c:v>43987</c:v>
                </c:pt>
                <c:pt idx="951">
                  <c:v>43991</c:v>
                </c:pt>
                <c:pt idx="952">
                  <c:v>43992</c:v>
                </c:pt>
                <c:pt idx="953">
                  <c:v>43993</c:v>
                </c:pt>
                <c:pt idx="954">
                  <c:v>43994</c:v>
                </c:pt>
                <c:pt idx="955">
                  <c:v>43997</c:v>
                </c:pt>
                <c:pt idx="956">
                  <c:v>43998</c:v>
                </c:pt>
                <c:pt idx="957">
                  <c:v>43999</c:v>
                </c:pt>
                <c:pt idx="958">
                  <c:v>44000</c:v>
                </c:pt>
                <c:pt idx="959">
                  <c:v>44001</c:v>
                </c:pt>
                <c:pt idx="960">
                  <c:v>44004</c:v>
                </c:pt>
                <c:pt idx="961">
                  <c:v>44005</c:v>
                </c:pt>
                <c:pt idx="962">
                  <c:v>44006</c:v>
                </c:pt>
                <c:pt idx="963">
                  <c:v>44007</c:v>
                </c:pt>
                <c:pt idx="964">
                  <c:v>44008</c:v>
                </c:pt>
                <c:pt idx="965">
                  <c:v>44011</c:v>
                </c:pt>
                <c:pt idx="966">
                  <c:v>44012</c:v>
                </c:pt>
                <c:pt idx="967">
                  <c:v>44013</c:v>
                </c:pt>
                <c:pt idx="968">
                  <c:v>44014</c:v>
                </c:pt>
                <c:pt idx="969">
                  <c:v>44015</c:v>
                </c:pt>
                <c:pt idx="970">
                  <c:v>44018</c:v>
                </c:pt>
                <c:pt idx="971">
                  <c:v>44019</c:v>
                </c:pt>
                <c:pt idx="972">
                  <c:v>44020</c:v>
                </c:pt>
                <c:pt idx="973">
                  <c:v>44021</c:v>
                </c:pt>
                <c:pt idx="974">
                  <c:v>44022</c:v>
                </c:pt>
                <c:pt idx="975">
                  <c:v>44025</c:v>
                </c:pt>
                <c:pt idx="976">
                  <c:v>44026</c:v>
                </c:pt>
                <c:pt idx="977">
                  <c:v>44027</c:v>
                </c:pt>
                <c:pt idx="978">
                  <c:v>44028</c:v>
                </c:pt>
                <c:pt idx="979">
                  <c:v>44029</c:v>
                </c:pt>
                <c:pt idx="980">
                  <c:v>44032</c:v>
                </c:pt>
                <c:pt idx="981">
                  <c:v>44033</c:v>
                </c:pt>
                <c:pt idx="982">
                  <c:v>44034</c:v>
                </c:pt>
                <c:pt idx="983">
                  <c:v>44035</c:v>
                </c:pt>
                <c:pt idx="984">
                  <c:v>44036</c:v>
                </c:pt>
                <c:pt idx="985">
                  <c:v>44039</c:v>
                </c:pt>
                <c:pt idx="986">
                  <c:v>44040</c:v>
                </c:pt>
                <c:pt idx="987">
                  <c:v>44041</c:v>
                </c:pt>
                <c:pt idx="988">
                  <c:v>44042</c:v>
                </c:pt>
                <c:pt idx="989">
                  <c:v>44043</c:v>
                </c:pt>
                <c:pt idx="990">
                  <c:v>44046</c:v>
                </c:pt>
                <c:pt idx="991">
                  <c:v>44047</c:v>
                </c:pt>
                <c:pt idx="992">
                  <c:v>44048</c:v>
                </c:pt>
                <c:pt idx="993">
                  <c:v>44049</c:v>
                </c:pt>
                <c:pt idx="994">
                  <c:v>44050</c:v>
                </c:pt>
                <c:pt idx="995">
                  <c:v>44053</c:v>
                </c:pt>
                <c:pt idx="996">
                  <c:v>44054</c:v>
                </c:pt>
                <c:pt idx="997">
                  <c:v>44055</c:v>
                </c:pt>
                <c:pt idx="998">
                  <c:v>44056</c:v>
                </c:pt>
                <c:pt idx="999">
                  <c:v>44057</c:v>
                </c:pt>
                <c:pt idx="1000">
                  <c:v>44060</c:v>
                </c:pt>
                <c:pt idx="1001">
                  <c:v>44061</c:v>
                </c:pt>
                <c:pt idx="1002">
                  <c:v>44062</c:v>
                </c:pt>
                <c:pt idx="1003">
                  <c:v>44063</c:v>
                </c:pt>
                <c:pt idx="1004">
                  <c:v>44064</c:v>
                </c:pt>
                <c:pt idx="1005">
                  <c:v>44067</c:v>
                </c:pt>
                <c:pt idx="1006">
                  <c:v>44068</c:v>
                </c:pt>
                <c:pt idx="1007">
                  <c:v>44069</c:v>
                </c:pt>
                <c:pt idx="1008">
                  <c:v>44070</c:v>
                </c:pt>
                <c:pt idx="1009">
                  <c:v>44071</c:v>
                </c:pt>
                <c:pt idx="1010">
                  <c:v>44074</c:v>
                </c:pt>
                <c:pt idx="1011">
                  <c:v>44075</c:v>
                </c:pt>
                <c:pt idx="1012">
                  <c:v>44076</c:v>
                </c:pt>
                <c:pt idx="1013">
                  <c:v>44077</c:v>
                </c:pt>
                <c:pt idx="1014">
                  <c:v>44078</c:v>
                </c:pt>
                <c:pt idx="1015">
                  <c:v>44081</c:v>
                </c:pt>
                <c:pt idx="1016">
                  <c:v>44082</c:v>
                </c:pt>
                <c:pt idx="1017">
                  <c:v>44083</c:v>
                </c:pt>
                <c:pt idx="1018">
                  <c:v>44084</c:v>
                </c:pt>
                <c:pt idx="1019">
                  <c:v>44085</c:v>
                </c:pt>
                <c:pt idx="1020">
                  <c:v>44088</c:v>
                </c:pt>
                <c:pt idx="1021">
                  <c:v>44089</c:v>
                </c:pt>
                <c:pt idx="1022">
                  <c:v>44090</c:v>
                </c:pt>
                <c:pt idx="1023">
                  <c:v>44091</c:v>
                </c:pt>
                <c:pt idx="1024">
                  <c:v>44092</c:v>
                </c:pt>
                <c:pt idx="1025">
                  <c:v>44095</c:v>
                </c:pt>
                <c:pt idx="1026">
                  <c:v>44096</c:v>
                </c:pt>
                <c:pt idx="1027">
                  <c:v>44097</c:v>
                </c:pt>
                <c:pt idx="1028">
                  <c:v>44098</c:v>
                </c:pt>
                <c:pt idx="1029">
                  <c:v>44099</c:v>
                </c:pt>
                <c:pt idx="1030">
                  <c:v>44102</c:v>
                </c:pt>
                <c:pt idx="1031">
                  <c:v>44103</c:v>
                </c:pt>
                <c:pt idx="1032">
                  <c:v>44104</c:v>
                </c:pt>
                <c:pt idx="1033">
                  <c:v>44105</c:v>
                </c:pt>
                <c:pt idx="1034">
                  <c:v>44106</c:v>
                </c:pt>
                <c:pt idx="1035">
                  <c:v>44109</c:v>
                </c:pt>
                <c:pt idx="1036">
                  <c:v>44110</c:v>
                </c:pt>
                <c:pt idx="1037">
                  <c:v>44111</c:v>
                </c:pt>
                <c:pt idx="1038">
                  <c:v>44112</c:v>
                </c:pt>
                <c:pt idx="1039">
                  <c:v>44113</c:v>
                </c:pt>
                <c:pt idx="1040">
                  <c:v>44116</c:v>
                </c:pt>
                <c:pt idx="1041">
                  <c:v>44117</c:v>
                </c:pt>
                <c:pt idx="1042">
                  <c:v>44118</c:v>
                </c:pt>
                <c:pt idx="1043">
                  <c:v>44119</c:v>
                </c:pt>
                <c:pt idx="1044">
                  <c:v>44120</c:v>
                </c:pt>
                <c:pt idx="1045">
                  <c:v>44123</c:v>
                </c:pt>
                <c:pt idx="1046">
                  <c:v>44124</c:v>
                </c:pt>
                <c:pt idx="1047">
                  <c:v>44125</c:v>
                </c:pt>
                <c:pt idx="1048">
                  <c:v>44126</c:v>
                </c:pt>
                <c:pt idx="1049">
                  <c:v>44127</c:v>
                </c:pt>
                <c:pt idx="1050">
                  <c:v>44130</c:v>
                </c:pt>
                <c:pt idx="1051">
                  <c:v>44131</c:v>
                </c:pt>
                <c:pt idx="1052">
                  <c:v>44133</c:v>
                </c:pt>
                <c:pt idx="1053">
                  <c:v>44134</c:v>
                </c:pt>
                <c:pt idx="1054">
                  <c:v>44137</c:v>
                </c:pt>
                <c:pt idx="1055">
                  <c:v>44138</c:v>
                </c:pt>
                <c:pt idx="1056">
                  <c:v>44139</c:v>
                </c:pt>
                <c:pt idx="1057">
                  <c:v>44140</c:v>
                </c:pt>
                <c:pt idx="1058">
                  <c:v>44141</c:v>
                </c:pt>
                <c:pt idx="1059">
                  <c:v>44144</c:v>
                </c:pt>
                <c:pt idx="1060">
                  <c:v>44145</c:v>
                </c:pt>
                <c:pt idx="1061">
                  <c:v>44146</c:v>
                </c:pt>
                <c:pt idx="1062">
                  <c:v>44147</c:v>
                </c:pt>
                <c:pt idx="1063">
                  <c:v>44148</c:v>
                </c:pt>
                <c:pt idx="1064">
                  <c:v>44151</c:v>
                </c:pt>
                <c:pt idx="1065">
                  <c:v>44152</c:v>
                </c:pt>
                <c:pt idx="1066">
                  <c:v>44153</c:v>
                </c:pt>
                <c:pt idx="1067">
                  <c:v>44154</c:v>
                </c:pt>
                <c:pt idx="1068">
                  <c:v>44155</c:v>
                </c:pt>
                <c:pt idx="1069">
                  <c:v>44158</c:v>
                </c:pt>
                <c:pt idx="1070">
                  <c:v>44159</c:v>
                </c:pt>
                <c:pt idx="1071">
                  <c:v>44160</c:v>
                </c:pt>
                <c:pt idx="1072">
                  <c:v>44161</c:v>
                </c:pt>
                <c:pt idx="1073">
                  <c:v>44162</c:v>
                </c:pt>
                <c:pt idx="1074">
                  <c:v>44165</c:v>
                </c:pt>
                <c:pt idx="1075">
                  <c:v>44166</c:v>
                </c:pt>
                <c:pt idx="1076">
                  <c:v>44167</c:v>
                </c:pt>
                <c:pt idx="1077">
                  <c:v>44168</c:v>
                </c:pt>
                <c:pt idx="1078">
                  <c:v>44169</c:v>
                </c:pt>
                <c:pt idx="1079">
                  <c:v>44172</c:v>
                </c:pt>
                <c:pt idx="1080">
                  <c:v>44173</c:v>
                </c:pt>
                <c:pt idx="1081">
                  <c:v>44174</c:v>
                </c:pt>
                <c:pt idx="1082">
                  <c:v>44175</c:v>
                </c:pt>
                <c:pt idx="1083">
                  <c:v>44176</c:v>
                </c:pt>
                <c:pt idx="1084">
                  <c:v>44179</c:v>
                </c:pt>
                <c:pt idx="1085">
                  <c:v>44180</c:v>
                </c:pt>
                <c:pt idx="1086">
                  <c:v>44181</c:v>
                </c:pt>
                <c:pt idx="1087">
                  <c:v>44182</c:v>
                </c:pt>
                <c:pt idx="1088">
                  <c:v>44183</c:v>
                </c:pt>
                <c:pt idx="1089">
                  <c:v>44186</c:v>
                </c:pt>
                <c:pt idx="1090">
                  <c:v>44187</c:v>
                </c:pt>
                <c:pt idx="1091">
                  <c:v>44188</c:v>
                </c:pt>
                <c:pt idx="1092">
                  <c:v>44193</c:v>
                </c:pt>
                <c:pt idx="1093">
                  <c:v>44194</c:v>
                </c:pt>
                <c:pt idx="1094">
                  <c:v>44195</c:v>
                </c:pt>
                <c:pt idx="1095">
                  <c:v>44196</c:v>
                </c:pt>
                <c:pt idx="1096">
                  <c:v>44200</c:v>
                </c:pt>
                <c:pt idx="1097">
                  <c:v>44201</c:v>
                </c:pt>
                <c:pt idx="1098">
                  <c:v>44203</c:v>
                </c:pt>
                <c:pt idx="1099">
                  <c:v>44204</c:v>
                </c:pt>
                <c:pt idx="1100">
                  <c:v>44207</c:v>
                </c:pt>
                <c:pt idx="1101">
                  <c:v>44208</c:v>
                </c:pt>
                <c:pt idx="1102">
                  <c:v>44209</c:v>
                </c:pt>
                <c:pt idx="1103">
                  <c:v>44210</c:v>
                </c:pt>
                <c:pt idx="1104">
                  <c:v>44211</c:v>
                </c:pt>
                <c:pt idx="1105">
                  <c:v>44214</c:v>
                </c:pt>
                <c:pt idx="1106">
                  <c:v>44215</c:v>
                </c:pt>
                <c:pt idx="1107">
                  <c:v>44216</c:v>
                </c:pt>
                <c:pt idx="1108">
                  <c:v>44217</c:v>
                </c:pt>
                <c:pt idx="1109">
                  <c:v>44218</c:v>
                </c:pt>
                <c:pt idx="1110">
                  <c:v>44221</c:v>
                </c:pt>
                <c:pt idx="1111">
                  <c:v>44222</c:v>
                </c:pt>
                <c:pt idx="1112">
                  <c:v>44223</c:v>
                </c:pt>
                <c:pt idx="1113">
                  <c:v>44224</c:v>
                </c:pt>
                <c:pt idx="1114">
                  <c:v>44225</c:v>
                </c:pt>
                <c:pt idx="1115">
                  <c:v>44228</c:v>
                </c:pt>
                <c:pt idx="1116">
                  <c:v>44229</c:v>
                </c:pt>
                <c:pt idx="1117">
                  <c:v>44230</c:v>
                </c:pt>
                <c:pt idx="1118">
                  <c:v>44231</c:v>
                </c:pt>
                <c:pt idx="1119">
                  <c:v>44232</c:v>
                </c:pt>
                <c:pt idx="1120">
                  <c:v>44235</c:v>
                </c:pt>
                <c:pt idx="1121">
                  <c:v>44236</c:v>
                </c:pt>
                <c:pt idx="1122">
                  <c:v>44237</c:v>
                </c:pt>
                <c:pt idx="1123">
                  <c:v>44238</c:v>
                </c:pt>
                <c:pt idx="1124">
                  <c:v>44239</c:v>
                </c:pt>
                <c:pt idx="1125">
                  <c:v>44242</c:v>
                </c:pt>
                <c:pt idx="1126">
                  <c:v>44243</c:v>
                </c:pt>
                <c:pt idx="1127">
                  <c:v>44244</c:v>
                </c:pt>
                <c:pt idx="1128">
                  <c:v>44245</c:v>
                </c:pt>
                <c:pt idx="1129">
                  <c:v>44246</c:v>
                </c:pt>
                <c:pt idx="1130">
                  <c:v>44249</c:v>
                </c:pt>
                <c:pt idx="1131">
                  <c:v>44250</c:v>
                </c:pt>
                <c:pt idx="1132">
                  <c:v>44251</c:v>
                </c:pt>
                <c:pt idx="1133">
                  <c:v>44252</c:v>
                </c:pt>
                <c:pt idx="1134">
                  <c:v>44253</c:v>
                </c:pt>
                <c:pt idx="1135">
                  <c:v>44256</c:v>
                </c:pt>
                <c:pt idx="1136">
                  <c:v>44257</c:v>
                </c:pt>
                <c:pt idx="1137">
                  <c:v>44258</c:v>
                </c:pt>
                <c:pt idx="1138">
                  <c:v>44259</c:v>
                </c:pt>
                <c:pt idx="1139">
                  <c:v>44260</c:v>
                </c:pt>
                <c:pt idx="1140">
                  <c:v>44263</c:v>
                </c:pt>
                <c:pt idx="1141">
                  <c:v>44264</c:v>
                </c:pt>
                <c:pt idx="1142">
                  <c:v>44265</c:v>
                </c:pt>
                <c:pt idx="1143">
                  <c:v>44266</c:v>
                </c:pt>
                <c:pt idx="1144">
                  <c:v>44267</c:v>
                </c:pt>
                <c:pt idx="1145">
                  <c:v>44271</c:v>
                </c:pt>
                <c:pt idx="1146">
                  <c:v>44272</c:v>
                </c:pt>
                <c:pt idx="1147">
                  <c:v>44273</c:v>
                </c:pt>
                <c:pt idx="1148">
                  <c:v>44274</c:v>
                </c:pt>
                <c:pt idx="1149">
                  <c:v>44277</c:v>
                </c:pt>
                <c:pt idx="1150">
                  <c:v>44278</c:v>
                </c:pt>
                <c:pt idx="1151">
                  <c:v>44279</c:v>
                </c:pt>
                <c:pt idx="1152">
                  <c:v>44281</c:v>
                </c:pt>
                <c:pt idx="1153">
                  <c:v>44284</c:v>
                </c:pt>
                <c:pt idx="1154">
                  <c:v>44285</c:v>
                </c:pt>
                <c:pt idx="1155">
                  <c:v>44286</c:v>
                </c:pt>
                <c:pt idx="1156">
                  <c:v>44287</c:v>
                </c:pt>
                <c:pt idx="1157">
                  <c:v>44292</c:v>
                </c:pt>
                <c:pt idx="1158">
                  <c:v>44293</c:v>
                </c:pt>
                <c:pt idx="1159">
                  <c:v>44294</c:v>
                </c:pt>
                <c:pt idx="1160">
                  <c:v>44295</c:v>
                </c:pt>
              </c:numCache>
            </c:numRef>
          </c:cat>
          <c:val>
            <c:numRef>
              <c:f>Φύλλο2!$B$1:$B$1161</c:f>
              <c:numCache>
                <c:formatCode>General</c:formatCode>
                <c:ptCount val="1161"/>
                <c:pt idx="0">
                  <c:v>13.96</c:v>
                </c:pt>
                <c:pt idx="1">
                  <c:v>13.7</c:v>
                </c:pt>
                <c:pt idx="2">
                  <c:v>13.51</c:v>
                </c:pt>
                <c:pt idx="3">
                  <c:v>13.65</c:v>
                </c:pt>
                <c:pt idx="4">
                  <c:v>13.59</c:v>
                </c:pt>
                <c:pt idx="5">
                  <c:v>13.46</c:v>
                </c:pt>
                <c:pt idx="6">
                  <c:v>13.5</c:v>
                </c:pt>
                <c:pt idx="7">
                  <c:v>13.65</c:v>
                </c:pt>
                <c:pt idx="8">
                  <c:v>13.5</c:v>
                </c:pt>
                <c:pt idx="9">
                  <c:v>13.35</c:v>
                </c:pt>
                <c:pt idx="10">
                  <c:v>13.13</c:v>
                </c:pt>
                <c:pt idx="11">
                  <c:v>13</c:v>
                </c:pt>
                <c:pt idx="12">
                  <c:v>12.8</c:v>
                </c:pt>
                <c:pt idx="13">
                  <c:v>12.66</c:v>
                </c:pt>
                <c:pt idx="14">
                  <c:v>12.74</c:v>
                </c:pt>
                <c:pt idx="15">
                  <c:v>12.42</c:v>
                </c:pt>
                <c:pt idx="16">
                  <c:v>12.43</c:v>
                </c:pt>
                <c:pt idx="17">
                  <c:v>12.45</c:v>
                </c:pt>
                <c:pt idx="18">
                  <c:v>12.86</c:v>
                </c:pt>
                <c:pt idx="19">
                  <c:v>12.55</c:v>
                </c:pt>
                <c:pt idx="20">
                  <c:v>12.47</c:v>
                </c:pt>
                <c:pt idx="21">
                  <c:v>12.17</c:v>
                </c:pt>
                <c:pt idx="22">
                  <c:v>12.16</c:v>
                </c:pt>
                <c:pt idx="23">
                  <c:v>12.13</c:v>
                </c:pt>
                <c:pt idx="24">
                  <c:v>12.2</c:v>
                </c:pt>
                <c:pt idx="25">
                  <c:v>12</c:v>
                </c:pt>
                <c:pt idx="26">
                  <c:v>11.98</c:v>
                </c:pt>
                <c:pt idx="27">
                  <c:v>11.98</c:v>
                </c:pt>
                <c:pt idx="28">
                  <c:v>11.86</c:v>
                </c:pt>
                <c:pt idx="29">
                  <c:v>12</c:v>
                </c:pt>
                <c:pt idx="30">
                  <c:v>12.28</c:v>
                </c:pt>
                <c:pt idx="31">
                  <c:v>12.37</c:v>
                </c:pt>
                <c:pt idx="32">
                  <c:v>12.39</c:v>
                </c:pt>
                <c:pt idx="33">
                  <c:v>12.02</c:v>
                </c:pt>
                <c:pt idx="34">
                  <c:v>12.17</c:v>
                </c:pt>
                <c:pt idx="35">
                  <c:v>12.3</c:v>
                </c:pt>
                <c:pt idx="36">
                  <c:v>12.56</c:v>
                </c:pt>
                <c:pt idx="37">
                  <c:v>12.46</c:v>
                </c:pt>
                <c:pt idx="38">
                  <c:v>12.55</c:v>
                </c:pt>
                <c:pt idx="39">
                  <c:v>12.58</c:v>
                </c:pt>
                <c:pt idx="40">
                  <c:v>12.57</c:v>
                </c:pt>
                <c:pt idx="41">
                  <c:v>12.59</c:v>
                </c:pt>
                <c:pt idx="42">
                  <c:v>12.63</c:v>
                </c:pt>
                <c:pt idx="43">
                  <c:v>12.5</c:v>
                </c:pt>
                <c:pt idx="44">
                  <c:v>12.53</c:v>
                </c:pt>
                <c:pt idx="45">
                  <c:v>12.48</c:v>
                </c:pt>
                <c:pt idx="46">
                  <c:v>12.54</c:v>
                </c:pt>
                <c:pt idx="47">
                  <c:v>12.59</c:v>
                </c:pt>
                <c:pt idx="48">
                  <c:v>12.64</c:v>
                </c:pt>
                <c:pt idx="49">
                  <c:v>12.65</c:v>
                </c:pt>
                <c:pt idx="50">
                  <c:v>12.57</c:v>
                </c:pt>
                <c:pt idx="51">
                  <c:v>12.47</c:v>
                </c:pt>
                <c:pt idx="52">
                  <c:v>12.52</c:v>
                </c:pt>
                <c:pt idx="53">
                  <c:v>12.45</c:v>
                </c:pt>
                <c:pt idx="54">
                  <c:v>12.43</c:v>
                </c:pt>
                <c:pt idx="55">
                  <c:v>12.64</c:v>
                </c:pt>
                <c:pt idx="56">
                  <c:v>12.65</c:v>
                </c:pt>
                <c:pt idx="57">
                  <c:v>12.64</c:v>
                </c:pt>
                <c:pt idx="58">
                  <c:v>12.7</c:v>
                </c:pt>
                <c:pt idx="59">
                  <c:v>12.51</c:v>
                </c:pt>
                <c:pt idx="60">
                  <c:v>12.51</c:v>
                </c:pt>
                <c:pt idx="61">
                  <c:v>12.8</c:v>
                </c:pt>
                <c:pt idx="62">
                  <c:v>12.84</c:v>
                </c:pt>
                <c:pt idx="63">
                  <c:v>12.65</c:v>
                </c:pt>
                <c:pt idx="64">
                  <c:v>12.5</c:v>
                </c:pt>
                <c:pt idx="65">
                  <c:v>12.55</c:v>
                </c:pt>
                <c:pt idx="66">
                  <c:v>12.54</c:v>
                </c:pt>
                <c:pt idx="67">
                  <c:v>12.55</c:v>
                </c:pt>
                <c:pt idx="68">
                  <c:v>12.5</c:v>
                </c:pt>
                <c:pt idx="69">
                  <c:v>12.51</c:v>
                </c:pt>
                <c:pt idx="70">
                  <c:v>12.8</c:v>
                </c:pt>
                <c:pt idx="71">
                  <c:v>12.8</c:v>
                </c:pt>
                <c:pt idx="72">
                  <c:v>12.88</c:v>
                </c:pt>
                <c:pt idx="73">
                  <c:v>13</c:v>
                </c:pt>
                <c:pt idx="74">
                  <c:v>13.07</c:v>
                </c:pt>
                <c:pt idx="75">
                  <c:v>13.08</c:v>
                </c:pt>
                <c:pt idx="76">
                  <c:v>13.06</c:v>
                </c:pt>
                <c:pt idx="77">
                  <c:v>12.75</c:v>
                </c:pt>
                <c:pt idx="78">
                  <c:v>12.97</c:v>
                </c:pt>
                <c:pt idx="79">
                  <c:v>12.73</c:v>
                </c:pt>
                <c:pt idx="80">
                  <c:v>12.88</c:v>
                </c:pt>
                <c:pt idx="81">
                  <c:v>12.69</c:v>
                </c:pt>
                <c:pt idx="82">
                  <c:v>12.66</c:v>
                </c:pt>
                <c:pt idx="83">
                  <c:v>12.69</c:v>
                </c:pt>
                <c:pt idx="84">
                  <c:v>12.66</c:v>
                </c:pt>
                <c:pt idx="85">
                  <c:v>13.1</c:v>
                </c:pt>
                <c:pt idx="86">
                  <c:v>12.9</c:v>
                </c:pt>
                <c:pt idx="87">
                  <c:v>12.96</c:v>
                </c:pt>
                <c:pt idx="88">
                  <c:v>12.74</c:v>
                </c:pt>
                <c:pt idx="89">
                  <c:v>12.69</c:v>
                </c:pt>
                <c:pt idx="90">
                  <c:v>12.48</c:v>
                </c:pt>
                <c:pt idx="91">
                  <c:v>12.88</c:v>
                </c:pt>
                <c:pt idx="92">
                  <c:v>12.76</c:v>
                </c:pt>
                <c:pt idx="93">
                  <c:v>12.82</c:v>
                </c:pt>
                <c:pt idx="94">
                  <c:v>13.15</c:v>
                </c:pt>
                <c:pt idx="95">
                  <c:v>13.16</c:v>
                </c:pt>
                <c:pt idx="96">
                  <c:v>12.9</c:v>
                </c:pt>
                <c:pt idx="97">
                  <c:v>13.24</c:v>
                </c:pt>
                <c:pt idx="98">
                  <c:v>13.2</c:v>
                </c:pt>
                <c:pt idx="99">
                  <c:v>13.11</c:v>
                </c:pt>
                <c:pt idx="100">
                  <c:v>13.06</c:v>
                </c:pt>
                <c:pt idx="101">
                  <c:v>13.3</c:v>
                </c:pt>
                <c:pt idx="102">
                  <c:v>13.05</c:v>
                </c:pt>
                <c:pt idx="103">
                  <c:v>13.03</c:v>
                </c:pt>
                <c:pt idx="104">
                  <c:v>13.14</c:v>
                </c:pt>
                <c:pt idx="105">
                  <c:v>13.14</c:v>
                </c:pt>
                <c:pt idx="106">
                  <c:v>13.3</c:v>
                </c:pt>
                <c:pt idx="107">
                  <c:v>13.25</c:v>
                </c:pt>
                <c:pt idx="108">
                  <c:v>13.3</c:v>
                </c:pt>
                <c:pt idx="109">
                  <c:v>13.05</c:v>
                </c:pt>
                <c:pt idx="110">
                  <c:v>13.01</c:v>
                </c:pt>
                <c:pt idx="111">
                  <c:v>13.07</c:v>
                </c:pt>
                <c:pt idx="112">
                  <c:v>13.1</c:v>
                </c:pt>
                <c:pt idx="113">
                  <c:v>12.98</c:v>
                </c:pt>
                <c:pt idx="114">
                  <c:v>12.9</c:v>
                </c:pt>
                <c:pt idx="115">
                  <c:v>13.03</c:v>
                </c:pt>
                <c:pt idx="116">
                  <c:v>13.09</c:v>
                </c:pt>
                <c:pt idx="117">
                  <c:v>13.12</c:v>
                </c:pt>
                <c:pt idx="118">
                  <c:v>12.9</c:v>
                </c:pt>
                <c:pt idx="119">
                  <c:v>12.86</c:v>
                </c:pt>
                <c:pt idx="120">
                  <c:v>12.8</c:v>
                </c:pt>
                <c:pt idx="121">
                  <c:v>12.73</c:v>
                </c:pt>
                <c:pt idx="122">
                  <c:v>12.84</c:v>
                </c:pt>
                <c:pt idx="123">
                  <c:v>12.58</c:v>
                </c:pt>
                <c:pt idx="124">
                  <c:v>12.56</c:v>
                </c:pt>
                <c:pt idx="125">
                  <c:v>12.53</c:v>
                </c:pt>
                <c:pt idx="126">
                  <c:v>12.66</c:v>
                </c:pt>
                <c:pt idx="127">
                  <c:v>12.39</c:v>
                </c:pt>
                <c:pt idx="128">
                  <c:v>12.57</c:v>
                </c:pt>
                <c:pt idx="129">
                  <c:v>12.52</c:v>
                </c:pt>
                <c:pt idx="130">
                  <c:v>12.67</c:v>
                </c:pt>
                <c:pt idx="131">
                  <c:v>12.65</c:v>
                </c:pt>
                <c:pt idx="132">
                  <c:v>12.7</c:v>
                </c:pt>
                <c:pt idx="133">
                  <c:v>12.51</c:v>
                </c:pt>
                <c:pt idx="134">
                  <c:v>12.62</c:v>
                </c:pt>
                <c:pt idx="135">
                  <c:v>12.7</c:v>
                </c:pt>
                <c:pt idx="136">
                  <c:v>12.8</c:v>
                </c:pt>
                <c:pt idx="137">
                  <c:v>12.65</c:v>
                </c:pt>
                <c:pt idx="138">
                  <c:v>12.68</c:v>
                </c:pt>
                <c:pt idx="139">
                  <c:v>12.73</c:v>
                </c:pt>
                <c:pt idx="140">
                  <c:v>12.7</c:v>
                </c:pt>
                <c:pt idx="141">
                  <c:v>12.7</c:v>
                </c:pt>
                <c:pt idx="142">
                  <c:v>12.76</c:v>
                </c:pt>
                <c:pt idx="143">
                  <c:v>12.89</c:v>
                </c:pt>
                <c:pt idx="144">
                  <c:v>12.8</c:v>
                </c:pt>
                <c:pt idx="145">
                  <c:v>12.75</c:v>
                </c:pt>
                <c:pt idx="146">
                  <c:v>12.7</c:v>
                </c:pt>
                <c:pt idx="147">
                  <c:v>12.85</c:v>
                </c:pt>
                <c:pt idx="148">
                  <c:v>12.84</c:v>
                </c:pt>
                <c:pt idx="149">
                  <c:v>12.7</c:v>
                </c:pt>
                <c:pt idx="150">
                  <c:v>12.62</c:v>
                </c:pt>
                <c:pt idx="151">
                  <c:v>12.71</c:v>
                </c:pt>
                <c:pt idx="152">
                  <c:v>12.53</c:v>
                </c:pt>
                <c:pt idx="153">
                  <c:v>12.64</c:v>
                </c:pt>
                <c:pt idx="154">
                  <c:v>12.62</c:v>
                </c:pt>
                <c:pt idx="155">
                  <c:v>12.74</c:v>
                </c:pt>
                <c:pt idx="156">
                  <c:v>12.68</c:v>
                </c:pt>
                <c:pt idx="157">
                  <c:v>12.48</c:v>
                </c:pt>
                <c:pt idx="158">
                  <c:v>12.72</c:v>
                </c:pt>
                <c:pt idx="159">
                  <c:v>12.78</c:v>
                </c:pt>
                <c:pt idx="160">
                  <c:v>12.8</c:v>
                </c:pt>
                <c:pt idx="161">
                  <c:v>12.85</c:v>
                </c:pt>
                <c:pt idx="162">
                  <c:v>12.94</c:v>
                </c:pt>
                <c:pt idx="163">
                  <c:v>12.83</c:v>
                </c:pt>
                <c:pt idx="164">
                  <c:v>12.85</c:v>
                </c:pt>
                <c:pt idx="165">
                  <c:v>12.8</c:v>
                </c:pt>
                <c:pt idx="166">
                  <c:v>12.93</c:v>
                </c:pt>
                <c:pt idx="167">
                  <c:v>12.96</c:v>
                </c:pt>
                <c:pt idx="168">
                  <c:v>13.15</c:v>
                </c:pt>
                <c:pt idx="169">
                  <c:v>13.2</c:v>
                </c:pt>
                <c:pt idx="170">
                  <c:v>13.07</c:v>
                </c:pt>
                <c:pt idx="171">
                  <c:v>13.11</c:v>
                </c:pt>
                <c:pt idx="172">
                  <c:v>13.25</c:v>
                </c:pt>
                <c:pt idx="173">
                  <c:v>12.95</c:v>
                </c:pt>
                <c:pt idx="174">
                  <c:v>13.27</c:v>
                </c:pt>
                <c:pt idx="175">
                  <c:v>13.3</c:v>
                </c:pt>
                <c:pt idx="176">
                  <c:v>13.13</c:v>
                </c:pt>
                <c:pt idx="177">
                  <c:v>13.25</c:v>
                </c:pt>
                <c:pt idx="178">
                  <c:v>13.28</c:v>
                </c:pt>
                <c:pt idx="179">
                  <c:v>13.15</c:v>
                </c:pt>
                <c:pt idx="180">
                  <c:v>13.19</c:v>
                </c:pt>
                <c:pt idx="181">
                  <c:v>13.18</c:v>
                </c:pt>
                <c:pt idx="182">
                  <c:v>13.12</c:v>
                </c:pt>
                <c:pt idx="183">
                  <c:v>13.15</c:v>
                </c:pt>
                <c:pt idx="184">
                  <c:v>13.1</c:v>
                </c:pt>
                <c:pt idx="185">
                  <c:v>13.1</c:v>
                </c:pt>
                <c:pt idx="186">
                  <c:v>13.01</c:v>
                </c:pt>
                <c:pt idx="187">
                  <c:v>13.36</c:v>
                </c:pt>
                <c:pt idx="188">
                  <c:v>14</c:v>
                </c:pt>
                <c:pt idx="189">
                  <c:v>14.25</c:v>
                </c:pt>
                <c:pt idx="190">
                  <c:v>14.6</c:v>
                </c:pt>
                <c:pt idx="191">
                  <c:v>14.32</c:v>
                </c:pt>
                <c:pt idx="192">
                  <c:v>14.17</c:v>
                </c:pt>
                <c:pt idx="193">
                  <c:v>14.39</c:v>
                </c:pt>
                <c:pt idx="194">
                  <c:v>14.15</c:v>
                </c:pt>
                <c:pt idx="195">
                  <c:v>14.42</c:v>
                </c:pt>
                <c:pt idx="196">
                  <c:v>14.15</c:v>
                </c:pt>
                <c:pt idx="197">
                  <c:v>14.2</c:v>
                </c:pt>
                <c:pt idx="198">
                  <c:v>14.05</c:v>
                </c:pt>
                <c:pt idx="199">
                  <c:v>14</c:v>
                </c:pt>
                <c:pt idx="200">
                  <c:v>14</c:v>
                </c:pt>
                <c:pt idx="201">
                  <c:v>14</c:v>
                </c:pt>
                <c:pt idx="202">
                  <c:v>14.27</c:v>
                </c:pt>
                <c:pt idx="203">
                  <c:v>13.93</c:v>
                </c:pt>
                <c:pt idx="204">
                  <c:v>14.02</c:v>
                </c:pt>
                <c:pt idx="205">
                  <c:v>14.02</c:v>
                </c:pt>
                <c:pt idx="206">
                  <c:v>14.2</c:v>
                </c:pt>
                <c:pt idx="207">
                  <c:v>14.06</c:v>
                </c:pt>
                <c:pt idx="208">
                  <c:v>14.07</c:v>
                </c:pt>
                <c:pt idx="209">
                  <c:v>14.11</c:v>
                </c:pt>
                <c:pt idx="210">
                  <c:v>14.14</c:v>
                </c:pt>
                <c:pt idx="211">
                  <c:v>14.11</c:v>
                </c:pt>
                <c:pt idx="212">
                  <c:v>14.15</c:v>
                </c:pt>
                <c:pt idx="213">
                  <c:v>14.17</c:v>
                </c:pt>
                <c:pt idx="214">
                  <c:v>14.13</c:v>
                </c:pt>
                <c:pt idx="215">
                  <c:v>14.38</c:v>
                </c:pt>
                <c:pt idx="216">
                  <c:v>14.78</c:v>
                </c:pt>
                <c:pt idx="217">
                  <c:v>15.3</c:v>
                </c:pt>
                <c:pt idx="218">
                  <c:v>15.36</c:v>
                </c:pt>
                <c:pt idx="219">
                  <c:v>15.5</c:v>
                </c:pt>
                <c:pt idx="220">
                  <c:v>15.63</c:v>
                </c:pt>
                <c:pt idx="221">
                  <c:v>15.49</c:v>
                </c:pt>
                <c:pt idx="222">
                  <c:v>15.42</c:v>
                </c:pt>
                <c:pt idx="223">
                  <c:v>15.35</c:v>
                </c:pt>
                <c:pt idx="224">
                  <c:v>15.48</c:v>
                </c:pt>
                <c:pt idx="225">
                  <c:v>15.45</c:v>
                </c:pt>
                <c:pt idx="226">
                  <c:v>15.68</c:v>
                </c:pt>
                <c:pt idx="227">
                  <c:v>16.04</c:v>
                </c:pt>
                <c:pt idx="228">
                  <c:v>16.489999999999998</c:v>
                </c:pt>
                <c:pt idx="229">
                  <c:v>16.25</c:v>
                </c:pt>
                <c:pt idx="230">
                  <c:v>16.46</c:v>
                </c:pt>
                <c:pt idx="231">
                  <c:v>16.149999999999999</c:v>
                </c:pt>
                <c:pt idx="232">
                  <c:v>16</c:v>
                </c:pt>
                <c:pt idx="233">
                  <c:v>16.149999999999999</c:v>
                </c:pt>
                <c:pt idx="234">
                  <c:v>16.38</c:v>
                </c:pt>
                <c:pt idx="235">
                  <c:v>16.440000000000001</c:v>
                </c:pt>
                <c:pt idx="236">
                  <c:v>16.23</c:v>
                </c:pt>
                <c:pt idx="237">
                  <c:v>16.72</c:v>
                </c:pt>
                <c:pt idx="238">
                  <c:v>16.7</c:v>
                </c:pt>
                <c:pt idx="239">
                  <c:v>16.600000000000001</c:v>
                </c:pt>
                <c:pt idx="240">
                  <c:v>16.2</c:v>
                </c:pt>
                <c:pt idx="241">
                  <c:v>16.25</c:v>
                </c:pt>
                <c:pt idx="242">
                  <c:v>16</c:v>
                </c:pt>
                <c:pt idx="243">
                  <c:v>15.67</c:v>
                </c:pt>
                <c:pt idx="244">
                  <c:v>15.97</c:v>
                </c:pt>
                <c:pt idx="245">
                  <c:v>15.97</c:v>
                </c:pt>
                <c:pt idx="246">
                  <c:v>15.79</c:v>
                </c:pt>
                <c:pt idx="247">
                  <c:v>15.83</c:v>
                </c:pt>
                <c:pt idx="248">
                  <c:v>15.77</c:v>
                </c:pt>
                <c:pt idx="249">
                  <c:v>15.68</c:v>
                </c:pt>
                <c:pt idx="250">
                  <c:v>15.5</c:v>
                </c:pt>
                <c:pt idx="251">
                  <c:v>15.82</c:v>
                </c:pt>
                <c:pt idx="252">
                  <c:v>15.7</c:v>
                </c:pt>
                <c:pt idx="253">
                  <c:v>15.9</c:v>
                </c:pt>
                <c:pt idx="254">
                  <c:v>15.63</c:v>
                </c:pt>
                <c:pt idx="255">
                  <c:v>16.05</c:v>
                </c:pt>
                <c:pt idx="256">
                  <c:v>15.99</c:v>
                </c:pt>
                <c:pt idx="257">
                  <c:v>16</c:v>
                </c:pt>
                <c:pt idx="258">
                  <c:v>15.94</c:v>
                </c:pt>
                <c:pt idx="259">
                  <c:v>16.05</c:v>
                </c:pt>
                <c:pt idx="260">
                  <c:v>15.8</c:v>
                </c:pt>
                <c:pt idx="261">
                  <c:v>15.92</c:v>
                </c:pt>
                <c:pt idx="262">
                  <c:v>15.67</c:v>
                </c:pt>
                <c:pt idx="263">
                  <c:v>15.8</c:v>
                </c:pt>
                <c:pt idx="264">
                  <c:v>15.9</c:v>
                </c:pt>
                <c:pt idx="265">
                  <c:v>15.93</c:v>
                </c:pt>
                <c:pt idx="266">
                  <c:v>15.75</c:v>
                </c:pt>
                <c:pt idx="267">
                  <c:v>15.87</c:v>
                </c:pt>
                <c:pt idx="268">
                  <c:v>15.75</c:v>
                </c:pt>
                <c:pt idx="269">
                  <c:v>15.7</c:v>
                </c:pt>
                <c:pt idx="270">
                  <c:v>15.6</c:v>
                </c:pt>
                <c:pt idx="271">
                  <c:v>15.56</c:v>
                </c:pt>
                <c:pt idx="272">
                  <c:v>15.82</c:v>
                </c:pt>
                <c:pt idx="273">
                  <c:v>15.32</c:v>
                </c:pt>
                <c:pt idx="274">
                  <c:v>15.45</c:v>
                </c:pt>
                <c:pt idx="275">
                  <c:v>15.4</c:v>
                </c:pt>
                <c:pt idx="276">
                  <c:v>15.66</c:v>
                </c:pt>
                <c:pt idx="277">
                  <c:v>15.68</c:v>
                </c:pt>
                <c:pt idx="278">
                  <c:v>15.5</c:v>
                </c:pt>
                <c:pt idx="279">
                  <c:v>15.38</c:v>
                </c:pt>
                <c:pt idx="280">
                  <c:v>15.32</c:v>
                </c:pt>
                <c:pt idx="281">
                  <c:v>15.22</c:v>
                </c:pt>
                <c:pt idx="282">
                  <c:v>15.38</c:v>
                </c:pt>
                <c:pt idx="283">
                  <c:v>15.59</c:v>
                </c:pt>
                <c:pt idx="284">
                  <c:v>15.42</c:v>
                </c:pt>
                <c:pt idx="285">
                  <c:v>15.5</c:v>
                </c:pt>
                <c:pt idx="286">
                  <c:v>15.48</c:v>
                </c:pt>
                <c:pt idx="287">
                  <c:v>15.67</c:v>
                </c:pt>
                <c:pt idx="288">
                  <c:v>15.8</c:v>
                </c:pt>
                <c:pt idx="289">
                  <c:v>15.76</c:v>
                </c:pt>
                <c:pt idx="290">
                  <c:v>15.75</c:v>
                </c:pt>
                <c:pt idx="291">
                  <c:v>15.99</c:v>
                </c:pt>
                <c:pt idx="292">
                  <c:v>15.83</c:v>
                </c:pt>
                <c:pt idx="293">
                  <c:v>15.85</c:v>
                </c:pt>
                <c:pt idx="294">
                  <c:v>15.54</c:v>
                </c:pt>
                <c:pt idx="295">
                  <c:v>15.87</c:v>
                </c:pt>
                <c:pt idx="296">
                  <c:v>15.66</c:v>
                </c:pt>
                <c:pt idx="297">
                  <c:v>15.7</c:v>
                </c:pt>
                <c:pt idx="298">
                  <c:v>15.7</c:v>
                </c:pt>
                <c:pt idx="299">
                  <c:v>15.62</c:v>
                </c:pt>
                <c:pt idx="300">
                  <c:v>15.72</c:v>
                </c:pt>
                <c:pt idx="301">
                  <c:v>15.62</c:v>
                </c:pt>
                <c:pt idx="302">
                  <c:v>15.6</c:v>
                </c:pt>
                <c:pt idx="303">
                  <c:v>15.5</c:v>
                </c:pt>
                <c:pt idx="304">
                  <c:v>15.55</c:v>
                </c:pt>
                <c:pt idx="305">
                  <c:v>15.4</c:v>
                </c:pt>
                <c:pt idx="306">
                  <c:v>15.45</c:v>
                </c:pt>
                <c:pt idx="307">
                  <c:v>15.45</c:v>
                </c:pt>
                <c:pt idx="308">
                  <c:v>15.52</c:v>
                </c:pt>
                <c:pt idx="309">
                  <c:v>15.3</c:v>
                </c:pt>
                <c:pt idx="310">
                  <c:v>15.55</c:v>
                </c:pt>
                <c:pt idx="311">
                  <c:v>15.35</c:v>
                </c:pt>
                <c:pt idx="312">
                  <c:v>15.4</c:v>
                </c:pt>
                <c:pt idx="313">
                  <c:v>15.55</c:v>
                </c:pt>
                <c:pt idx="314">
                  <c:v>15.49</c:v>
                </c:pt>
                <c:pt idx="315">
                  <c:v>15.42</c:v>
                </c:pt>
                <c:pt idx="316">
                  <c:v>15.75</c:v>
                </c:pt>
                <c:pt idx="317">
                  <c:v>15.42</c:v>
                </c:pt>
                <c:pt idx="318">
                  <c:v>15.45</c:v>
                </c:pt>
                <c:pt idx="319">
                  <c:v>15.25</c:v>
                </c:pt>
                <c:pt idx="320">
                  <c:v>14.92</c:v>
                </c:pt>
                <c:pt idx="321">
                  <c:v>15.01</c:v>
                </c:pt>
                <c:pt idx="322">
                  <c:v>14.8</c:v>
                </c:pt>
                <c:pt idx="323">
                  <c:v>14.95</c:v>
                </c:pt>
                <c:pt idx="324">
                  <c:v>15.16</c:v>
                </c:pt>
                <c:pt idx="325">
                  <c:v>15.97</c:v>
                </c:pt>
                <c:pt idx="326">
                  <c:v>15.6</c:v>
                </c:pt>
                <c:pt idx="327">
                  <c:v>15.7</c:v>
                </c:pt>
                <c:pt idx="328">
                  <c:v>15.84</c:v>
                </c:pt>
                <c:pt idx="329">
                  <c:v>15.2</c:v>
                </c:pt>
                <c:pt idx="330">
                  <c:v>15.31</c:v>
                </c:pt>
                <c:pt idx="331">
                  <c:v>15.52</c:v>
                </c:pt>
                <c:pt idx="332">
                  <c:v>15.45</c:v>
                </c:pt>
                <c:pt idx="333">
                  <c:v>15.61</c:v>
                </c:pt>
                <c:pt idx="334">
                  <c:v>15.64</c:v>
                </c:pt>
                <c:pt idx="335">
                  <c:v>15.7</c:v>
                </c:pt>
                <c:pt idx="336">
                  <c:v>15.3</c:v>
                </c:pt>
                <c:pt idx="337">
                  <c:v>15.45</c:v>
                </c:pt>
                <c:pt idx="338">
                  <c:v>15.68</c:v>
                </c:pt>
                <c:pt idx="339">
                  <c:v>15.76</c:v>
                </c:pt>
                <c:pt idx="340">
                  <c:v>15.7</c:v>
                </c:pt>
                <c:pt idx="341">
                  <c:v>15.56</c:v>
                </c:pt>
                <c:pt idx="342">
                  <c:v>15.36</c:v>
                </c:pt>
                <c:pt idx="343">
                  <c:v>15.62</c:v>
                </c:pt>
                <c:pt idx="344">
                  <c:v>15.5</c:v>
                </c:pt>
                <c:pt idx="345">
                  <c:v>15.4</c:v>
                </c:pt>
                <c:pt idx="346">
                  <c:v>15.86</c:v>
                </c:pt>
                <c:pt idx="347">
                  <c:v>15.7</c:v>
                </c:pt>
                <c:pt idx="348">
                  <c:v>15.58</c:v>
                </c:pt>
                <c:pt idx="349">
                  <c:v>15.48</c:v>
                </c:pt>
                <c:pt idx="350">
                  <c:v>15.6</c:v>
                </c:pt>
                <c:pt idx="351">
                  <c:v>15.44</c:v>
                </c:pt>
                <c:pt idx="352">
                  <c:v>15.7</c:v>
                </c:pt>
                <c:pt idx="353">
                  <c:v>15.98</c:v>
                </c:pt>
                <c:pt idx="354">
                  <c:v>15.9</c:v>
                </c:pt>
                <c:pt idx="355">
                  <c:v>15.96</c:v>
                </c:pt>
                <c:pt idx="356">
                  <c:v>16.68</c:v>
                </c:pt>
                <c:pt idx="357">
                  <c:v>16.78</c:v>
                </c:pt>
                <c:pt idx="358">
                  <c:v>16.600000000000001</c:v>
                </c:pt>
                <c:pt idx="359">
                  <c:v>16.88</c:v>
                </c:pt>
                <c:pt idx="360">
                  <c:v>16.88</c:v>
                </c:pt>
                <c:pt idx="361">
                  <c:v>16.96</c:v>
                </c:pt>
                <c:pt idx="362">
                  <c:v>16.98</c:v>
                </c:pt>
                <c:pt idx="363">
                  <c:v>16.7</c:v>
                </c:pt>
                <c:pt idx="364">
                  <c:v>16.82</c:v>
                </c:pt>
                <c:pt idx="365">
                  <c:v>16.32</c:v>
                </c:pt>
                <c:pt idx="366">
                  <c:v>17.2</c:v>
                </c:pt>
                <c:pt idx="367">
                  <c:v>17.420000000000002</c:v>
                </c:pt>
                <c:pt idx="368">
                  <c:v>17.579999999999998</c:v>
                </c:pt>
                <c:pt idx="369">
                  <c:v>17.440000000000001</c:v>
                </c:pt>
                <c:pt idx="370">
                  <c:v>17.68</c:v>
                </c:pt>
                <c:pt idx="371">
                  <c:v>17.239999999999998</c:v>
                </c:pt>
                <c:pt idx="372">
                  <c:v>17.2</c:v>
                </c:pt>
                <c:pt idx="373">
                  <c:v>17.02</c:v>
                </c:pt>
                <c:pt idx="374">
                  <c:v>17.3</c:v>
                </c:pt>
                <c:pt idx="375">
                  <c:v>16.7</c:v>
                </c:pt>
                <c:pt idx="376">
                  <c:v>16.16</c:v>
                </c:pt>
                <c:pt idx="377">
                  <c:v>16.22</c:v>
                </c:pt>
                <c:pt idx="378">
                  <c:v>16.2</c:v>
                </c:pt>
                <c:pt idx="379">
                  <c:v>16</c:v>
                </c:pt>
                <c:pt idx="380">
                  <c:v>16.7</c:v>
                </c:pt>
                <c:pt idx="381">
                  <c:v>16.420000000000002</c:v>
                </c:pt>
                <c:pt idx="382">
                  <c:v>16.36</c:v>
                </c:pt>
                <c:pt idx="383">
                  <c:v>16.48</c:v>
                </c:pt>
                <c:pt idx="384">
                  <c:v>16.68</c:v>
                </c:pt>
                <c:pt idx="385">
                  <c:v>16.7</c:v>
                </c:pt>
                <c:pt idx="386">
                  <c:v>16.28</c:v>
                </c:pt>
                <c:pt idx="387">
                  <c:v>16.399999999999999</c:v>
                </c:pt>
                <c:pt idx="388">
                  <c:v>16.7</c:v>
                </c:pt>
                <c:pt idx="389">
                  <c:v>16.600000000000001</c:v>
                </c:pt>
                <c:pt idx="390">
                  <c:v>16.5</c:v>
                </c:pt>
                <c:pt idx="391">
                  <c:v>16.68</c:v>
                </c:pt>
                <c:pt idx="392">
                  <c:v>16.7</c:v>
                </c:pt>
                <c:pt idx="393">
                  <c:v>16.66</c:v>
                </c:pt>
                <c:pt idx="394">
                  <c:v>16.559999999999999</c:v>
                </c:pt>
                <c:pt idx="395">
                  <c:v>16.36</c:v>
                </c:pt>
                <c:pt idx="396">
                  <c:v>16.68</c:v>
                </c:pt>
                <c:pt idx="397">
                  <c:v>16.38</c:v>
                </c:pt>
                <c:pt idx="398">
                  <c:v>16.579999999999998</c:v>
                </c:pt>
                <c:pt idx="399">
                  <c:v>16.48</c:v>
                </c:pt>
                <c:pt idx="400">
                  <c:v>16.7</c:v>
                </c:pt>
                <c:pt idx="401">
                  <c:v>16.72</c:v>
                </c:pt>
                <c:pt idx="402">
                  <c:v>16.559999999999999</c:v>
                </c:pt>
                <c:pt idx="403">
                  <c:v>16.84</c:v>
                </c:pt>
                <c:pt idx="404">
                  <c:v>16.920000000000002</c:v>
                </c:pt>
                <c:pt idx="405">
                  <c:v>16.5</c:v>
                </c:pt>
                <c:pt idx="406">
                  <c:v>16.84</c:v>
                </c:pt>
                <c:pt idx="407">
                  <c:v>16.84</c:v>
                </c:pt>
                <c:pt idx="408">
                  <c:v>16.22</c:v>
                </c:pt>
                <c:pt idx="409">
                  <c:v>16.68</c:v>
                </c:pt>
                <c:pt idx="410">
                  <c:v>16.260000000000002</c:v>
                </c:pt>
                <c:pt idx="411">
                  <c:v>16.48</c:v>
                </c:pt>
                <c:pt idx="412">
                  <c:v>16.420000000000002</c:v>
                </c:pt>
                <c:pt idx="413">
                  <c:v>16.100000000000001</c:v>
                </c:pt>
                <c:pt idx="414">
                  <c:v>16.260000000000002</c:v>
                </c:pt>
                <c:pt idx="415">
                  <c:v>15.68</c:v>
                </c:pt>
                <c:pt idx="416">
                  <c:v>16.18</c:v>
                </c:pt>
                <c:pt idx="417">
                  <c:v>16.16</c:v>
                </c:pt>
                <c:pt idx="418">
                  <c:v>15.6</c:v>
                </c:pt>
                <c:pt idx="419">
                  <c:v>15.64</c:v>
                </c:pt>
                <c:pt idx="420">
                  <c:v>15.76</c:v>
                </c:pt>
                <c:pt idx="421">
                  <c:v>16.100000000000001</c:v>
                </c:pt>
                <c:pt idx="422">
                  <c:v>16.5</c:v>
                </c:pt>
                <c:pt idx="423">
                  <c:v>16.48</c:v>
                </c:pt>
                <c:pt idx="424">
                  <c:v>16.72</c:v>
                </c:pt>
                <c:pt idx="425">
                  <c:v>16.32</c:v>
                </c:pt>
                <c:pt idx="426">
                  <c:v>16.2</c:v>
                </c:pt>
                <c:pt idx="427">
                  <c:v>16.36</c:v>
                </c:pt>
                <c:pt idx="428">
                  <c:v>16.420000000000002</c:v>
                </c:pt>
                <c:pt idx="429">
                  <c:v>16.38</c:v>
                </c:pt>
                <c:pt idx="430">
                  <c:v>16.079999999999998</c:v>
                </c:pt>
                <c:pt idx="431">
                  <c:v>16.239999999999998</c:v>
                </c:pt>
                <c:pt idx="432">
                  <c:v>16.239999999999998</c:v>
                </c:pt>
                <c:pt idx="433">
                  <c:v>16</c:v>
                </c:pt>
                <c:pt idx="434">
                  <c:v>15.86</c:v>
                </c:pt>
                <c:pt idx="435">
                  <c:v>15.72</c:v>
                </c:pt>
                <c:pt idx="436">
                  <c:v>16.239999999999998</c:v>
                </c:pt>
                <c:pt idx="437">
                  <c:v>16.18</c:v>
                </c:pt>
                <c:pt idx="438">
                  <c:v>16.2</c:v>
                </c:pt>
                <c:pt idx="439">
                  <c:v>16.100000000000001</c:v>
                </c:pt>
                <c:pt idx="440">
                  <c:v>16.02</c:v>
                </c:pt>
                <c:pt idx="441">
                  <c:v>15.94</c:v>
                </c:pt>
                <c:pt idx="442">
                  <c:v>16.36</c:v>
                </c:pt>
                <c:pt idx="443">
                  <c:v>16.16</c:v>
                </c:pt>
                <c:pt idx="444">
                  <c:v>16.059999999999999</c:v>
                </c:pt>
                <c:pt idx="445">
                  <c:v>16.260000000000002</c:v>
                </c:pt>
                <c:pt idx="446">
                  <c:v>16.18</c:v>
                </c:pt>
                <c:pt idx="447">
                  <c:v>16</c:v>
                </c:pt>
                <c:pt idx="448">
                  <c:v>15.98</c:v>
                </c:pt>
                <c:pt idx="449">
                  <c:v>15.56</c:v>
                </c:pt>
                <c:pt idx="450">
                  <c:v>15.92</c:v>
                </c:pt>
                <c:pt idx="451">
                  <c:v>15.86</c:v>
                </c:pt>
                <c:pt idx="452">
                  <c:v>16.3</c:v>
                </c:pt>
                <c:pt idx="453">
                  <c:v>16.5</c:v>
                </c:pt>
                <c:pt idx="454">
                  <c:v>16.12</c:v>
                </c:pt>
                <c:pt idx="455">
                  <c:v>16.52</c:v>
                </c:pt>
                <c:pt idx="456">
                  <c:v>16.14</c:v>
                </c:pt>
                <c:pt idx="457">
                  <c:v>16.399999999999999</c:v>
                </c:pt>
                <c:pt idx="458">
                  <c:v>16.5</c:v>
                </c:pt>
                <c:pt idx="459">
                  <c:v>16.399999999999999</c:v>
                </c:pt>
                <c:pt idx="460">
                  <c:v>16.3</c:v>
                </c:pt>
                <c:pt idx="461">
                  <c:v>16.5</c:v>
                </c:pt>
                <c:pt idx="462">
                  <c:v>16.5</c:v>
                </c:pt>
                <c:pt idx="463">
                  <c:v>16.5</c:v>
                </c:pt>
                <c:pt idx="464">
                  <c:v>16.8</c:v>
                </c:pt>
                <c:pt idx="465">
                  <c:v>16.760000000000002</c:v>
                </c:pt>
                <c:pt idx="466">
                  <c:v>16.98</c:v>
                </c:pt>
                <c:pt idx="467">
                  <c:v>17</c:v>
                </c:pt>
                <c:pt idx="468">
                  <c:v>16.760000000000002</c:v>
                </c:pt>
                <c:pt idx="469">
                  <c:v>16.64</c:v>
                </c:pt>
                <c:pt idx="470">
                  <c:v>16.760000000000002</c:v>
                </c:pt>
                <c:pt idx="471">
                  <c:v>16.5</c:v>
                </c:pt>
                <c:pt idx="472">
                  <c:v>16.5</c:v>
                </c:pt>
                <c:pt idx="473">
                  <c:v>16.899999999999999</c:v>
                </c:pt>
                <c:pt idx="474">
                  <c:v>16.559999999999999</c:v>
                </c:pt>
                <c:pt idx="475">
                  <c:v>16.7</c:v>
                </c:pt>
                <c:pt idx="476">
                  <c:v>16.5</c:v>
                </c:pt>
                <c:pt idx="477">
                  <c:v>16.52</c:v>
                </c:pt>
                <c:pt idx="478">
                  <c:v>16.78</c:v>
                </c:pt>
                <c:pt idx="479">
                  <c:v>16.600000000000001</c:v>
                </c:pt>
                <c:pt idx="480">
                  <c:v>16.760000000000002</c:v>
                </c:pt>
                <c:pt idx="481">
                  <c:v>16.760000000000002</c:v>
                </c:pt>
                <c:pt idx="482">
                  <c:v>16.86</c:v>
                </c:pt>
                <c:pt idx="483">
                  <c:v>17.399999999999999</c:v>
                </c:pt>
                <c:pt idx="484">
                  <c:v>17.14</c:v>
                </c:pt>
                <c:pt idx="485">
                  <c:v>17.46</c:v>
                </c:pt>
                <c:pt idx="486">
                  <c:v>17.399999999999999</c:v>
                </c:pt>
                <c:pt idx="487">
                  <c:v>17.399999999999999</c:v>
                </c:pt>
                <c:pt idx="488">
                  <c:v>17.02</c:v>
                </c:pt>
                <c:pt idx="489">
                  <c:v>17.34</c:v>
                </c:pt>
                <c:pt idx="490">
                  <c:v>16.64</c:v>
                </c:pt>
                <c:pt idx="491">
                  <c:v>16.68</c:v>
                </c:pt>
                <c:pt idx="492">
                  <c:v>16.64</c:v>
                </c:pt>
                <c:pt idx="493">
                  <c:v>16.98</c:v>
                </c:pt>
                <c:pt idx="494">
                  <c:v>17</c:v>
                </c:pt>
                <c:pt idx="495">
                  <c:v>17.260000000000002</c:v>
                </c:pt>
                <c:pt idx="496">
                  <c:v>16.98</c:v>
                </c:pt>
                <c:pt idx="497">
                  <c:v>17.22</c:v>
                </c:pt>
                <c:pt idx="498">
                  <c:v>16.84</c:v>
                </c:pt>
                <c:pt idx="499">
                  <c:v>17.059999999999999</c:v>
                </c:pt>
                <c:pt idx="500">
                  <c:v>16.78</c:v>
                </c:pt>
                <c:pt idx="501">
                  <c:v>16.899999999999999</c:v>
                </c:pt>
                <c:pt idx="502">
                  <c:v>17</c:v>
                </c:pt>
                <c:pt idx="503">
                  <c:v>17.18</c:v>
                </c:pt>
                <c:pt idx="504">
                  <c:v>16.46</c:v>
                </c:pt>
                <c:pt idx="505">
                  <c:v>16.32</c:v>
                </c:pt>
                <c:pt idx="506">
                  <c:v>15.88</c:v>
                </c:pt>
                <c:pt idx="507">
                  <c:v>16.059999999999999</c:v>
                </c:pt>
                <c:pt idx="508">
                  <c:v>16.54</c:v>
                </c:pt>
                <c:pt idx="509">
                  <c:v>16.2</c:v>
                </c:pt>
                <c:pt idx="510">
                  <c:v>16.2</c:v>
                </c:pt>
                <c:pt idx="511">
                  <c:v>16.62</c:v>
                </c:pt>
                <c:pt idx="512">
                  <c:v>16.8</c:v>
                </c:pt>
                <c:pt idx="513">
                  <c:v>16.28</c:v>
                </c:pt>
                <c:pt idx="514">
                  <c:v>16.579999999999998</c:v>
                </c:pt>
                <c:pt idx="515">
                  <c:v>16.8</c:v>
                </c:pt>
                <c:pt idx="516">
                  <c:v>16.72</c:v>
                </c:pt>
                <c:pt idx="517">
                  <c:v>16.36</c:v>
                </c:pt>
                <c:pt idx="518">
                  <c:v>16</c:v>
                </c:pt>
                <c:pt idx="519">
                  <c:v>16.22</c:v>
                </c:pt>
                <c:pt idx="520">
                  <c:v>16.48</c:v>
                </c:pt>
                <c:pt idx="521">
                  <c:v>16.239999999999998</c:v>
                </c:pt>
                <c:pt idx="522">
                  <c:v>16.100000000000001</c:v>
                </c:pt>
                <c:pt idx="523">
                  <c:v>16.399999999999999</c:v>
                </c:pt>
                <c:pt idx="524">
                  <c:v>16.2</c:v>
                </c:pt>
                <c:pt idx="525">
                  <c:v>16.02</c:v>
                </c:pt>
                <c:pt idx="526">
                  <c:v>16.38</c:v>
                </c:pt>
                <c:pt idx="527">
                  <c:v>15.98</c:v>
                </c:pt>
                <c:pt idx="528">
                  <c:v>16.12</c:v>
                </c:pt>
                <c:pt idx="529">
                  <c:v>16.079999999999998</c:v>
                </c:pt>
                <c:pt idx="530">
                  <c:v>16.18</c:v>
                </c:pt>
                <c:pt idx="531">
                  <c:v>16</c:v>
                </c:pt>
                <c:pt idx="532">
                  <c:v>16.100000000000001</c:v>
                </c:pt>
                <c:pt idx="533">
                  <c:v>16.3</c:v>
                </c:pt>
                <c:pt idx="534">
                  <c:v>16.2</c:v>
                </c:pt>
                <c:pt idx="535">
                  <c:v>16.5</c:v>
                </c:pt>
                <c:pt idx="536">
                  <c:v>16.600000000000001</c:v>
                </c:pt>
                <c:pt idx="537">
                  <c:v>16.559999999999999</c:v>
                </c:pt>
                <c:pt idx="538">
                  <c:v>16.739999999999998</c:v>
                </c:pt>
                <c:pt idx="539">
                  <c:v>16.54</c:v>
                </c:pt>
                <c:pt idx="540">
                  <c:v>16.8</c:v>
                </c:pt>
                <c:pt idx="541">
                  <c:v>16.82</c:v>
                </c:pt>
                <c:pt idx="542">
                  <c:v>16.36</c:v>
                </c:pt>
                <c:pt idx="543">
                  <c:v>16.440000000000001</c:v>
                </c:pt>
                <c:pt idx="544">
                  <c:v>16.02</c:v>
                </c:pt>
                <c:pt idx="545">
                  <c:v>15.5</c:v>
                </c:pt>
                <c:pt idx="546">
                  <c:v>15.64</c:v>
                </c:pt>
                <c:pt idx="547">
                  <c:v>15.96</c:v>
                </c:pt>
                <c:pt idx="548">
                  <c:v>15.74</c:v>
                </c:pt>
                <c:pt idx="549">
                  <c:v>15.94</c:v>
                </c:pt>
                <c:pt idx="550">
                  <c:v>15.78</c:v>
                </c:pt>
                <c:pt idx="551">
                  <c:v>15.62</c:v>
                </c:pt>
                <c:pt idx="552">
                  <c:v>15.76</c:v>
                </c:pt>
                <c:pt idx="553">
                  <c:v>15.9</c:v>
                </c:pt>
                <c:pt idx="554">
                  <c:v>15.88</c:v>
                </c:pt>
                <c:pt idx="555">
                  <c:v>15.86</c:v>
                </c:pt>
                <c:pt idx="556">
                  <c:v>15.88</c:v>
                </c:pt>
                <c:pt idx="557">
                  <c:v>15.84</c:v>
                </c:pt>
                <c:pt idx="558">
                  <c:v>15.66</c:v>
                </c:pt>
                <c:pt idx="559">
                  <c:v>15.56</c:v>
                </c:pt>
                <c:pt idx="560">
                  <c:v>15.76</c:v>
                </c:pt>
                <c:pt idx="561">
                  <c:v>15.54</c:v>
                </c:pt>
                <c:pt idx="562">
                  <c:v>15.5</c:v>
                </c:pt>
                <c:pt idx="563">
                  <c:v>15.38</c:v>
                </c:pt>
                <c:pt idx="564">
                  <c:v>15.58</c:v>
                </c:pt>
                <c:pt idx="565">
                  <c:v>15.5</c:v>
                </c:pt>
                <c:pt idx="566">
                  <c:v>15.48</c:v>
                </c:pt>
                <c:pt idx="567">
                  <c:v>15.62</c:v>
                </c:pt>
                <c:pt idx="568">
                  <c:v>15.52</c:v>
                </c:pt>
                <c:pt idx="569">
                  <c:v>15.64</c:v>
                </c:pt>
                <c:pt idx="570">
                  <c:v>15.76</c:v>
                </c:pt>
                <c:pt idx="571">
                  <c:v>15.48</c:v>
                </c:pt>
                <c:pt idx="572">
                  <c:v>15.72</c:v>
                </c:pt>
                <c:pt idx="573">
                  <c:v>15.34</c:v>
                </c:pt>
                <c:pt idx="574">
                  <c:v>15.2</c:v>
                </c:pt>
                <c:pt idx="575">
                  <c:v>15.04</c:v>
                </c:pt>
                <c:pt idx="576">
                  <c:v>15.38</c:v>
                </c:pt>
                <c:pt idx="577">
                  <c:v>15</c:v>
                </c:pt>
                <c:pt idx="578">
                  <c:v>15.52</c:v>
                </c:pt>
                <c:pt idx="579">
                  <c:v>15.12</c:v>
                </c:pt>
                <c:pt idx="580">
                  <c:v>15.1</c:v>
                </c:pt>
                <c:pt idx="581">
                  <c:v>15.8</c:v>
                </c:pt>
                <c:pt idx="582">
                  <c:v>15.78</c:v>
                </c:pt>
                <c:pt idx="583">
                  <c:v>16.02</c:v>
                </c:pt>
                <c:pt idx="584">
                  <c:v>15.82</c:v>
                </c:pt>
                <c:pt idx="585">
                  <c:v>15.42</c:v>
                </c:pt>
                <c:pt idx="586">
                  <c:v>15.76</c:v>
                </c:pt>
                <c:pt idx="587">
                  <c:v>15.42</c:v>
                </c:pt>
                <c:pt idx="588">
                  <c:v>15.5</c:v>
                </c:pt>
                <c:pt idx="589">
                  <c:v>15.34</c:v>
                </c:pt>
                <c:pt idx="590">
                  <c:v>15.5</c:v>
                </c:pt>
                <c:pt idx="591">
                  <c:v>15.5</c:v>
                </c:pt>
                <c:pt idx="592">
                  <c:v>15.36</c:v>
                </c:pt>
                <c:pt idx="593">
                  <c:v>15.2</c:v>
                </c:pt>
                <c:pt idx="594">
                  <c:v>14.98</c:v>
                </c:pt>
                <c:pt idx="595">
                  <c:v>15.02</c:v>
                </c:pt>
                <c:pt idx="596">
                  <c:v>14.68</c:v>
                </c:pt>
                <c:pt idx="597">
                  <c:v>15</c:v>
                </c:pt>
                <c:pt idx="598">
                  <c:v>14.78</c:v>
                </c:pt>
                <c:pt idx="599">
                  <c:v>14.7</c:v>
                </c:pt>
                <c:pt idx="600">
                  <c:v>14.64</c:v>
                </c:pt>
                <c:pt idx="601">
                  <c:v>14.52</c:v>
                </c:pt>
                <c:pt idx="602">
                  <c:v>14.58</c:v>
                </c:pt>
                <c:pt idx="603">
                  <c:v>14.9</c:v>
                </c:pt>
                <c:pt idx="604">
                  <c:v>14.8</c:v>
                </c:pt>
                <c:pt idx="605">
                  <c:v>15.04</c:v>
                </c:pt>
                <c:pt idx="606">
                  <c:v>14.74</c:v>
                </c:pt>
                <c:pt idx="607">
                  <c:v>14.8</c:v>
                </c:pt>
                <c:pt idx="608">
                  <c:v>14.64</c:v>
                </c:pt>
                <c:pt idx="609">
                  <c:v>15</c:v>
                </c:pt>
                <c:pt idx="610">
                  <c:v>14.9</c:v>
                </c:pt>
                <c:pt idx="611">
                  <c:v>14.9</c:v>
                </c:pt>
                <c:pt idx="612">
                  <c:v>15.1</c:v>
                </c:pt>
                <c:pt idx="613">
                  <c:v>14.78</c:v>
                </c:pt>
                <c:pt idx="614">
                  <c:v>15.02</c:v>
                </c:pt>
                <c:pt idx="615">
                  <c:v>15</c:v>
                </c:pt>
                <c:pt idx="616">
                  <c:v>14.86</c:v>
                </c:pt>
                <c:pt idx="617">
                  <c:v>15.34</c:v>
                </c:pt>
                <c:pt idx="618">
                  <c:v>14.96</c:v>
                </c:pt>
                <c:pt idx="619">
                  <c:v>15.08</c:v>
                </c:pt>
                <c:pt idx="620">
                  <c:v>14.74</c:v>
                </c:pt>
                <c:pt idx="621">
                  <c:v>14.8</c:v>
                </c:pt>
                <c:pt idx="622">
                  <c:v>14.62</c:v>
                </c:pt>
                <c:pt idx="623">
                  <c:v>14.8</c:v>
                </c:pt>
                <c:pt idx="624">
                  <c:v>14.94</c:v>
                </c:pt>
                <c:pt idx="625">
                  <c:v>14.86</c:v>
                </c:pt>
                <c:pt idx="626">
                  <c:v>15.5</c:v>
                </c:pt>
                <c:pt idx="627">
                  <c:v>15.32</c:v>
                </c:pt>
                <c:pt idx="628">
                  <c:v>15.76</c:v>
                </c:pt>
                <c:pt idx="629">
                  <c:v>15.68</c:v>
                </c:pt>
                <c:pt idx="630">
                  <c:v>15.78</c:v>
                </c:pt>
                <c:pt idx="631">
                  <c:v>16</c:v>
                </c:pt>
                <c:pt idx="632">
                  <c:v>16.28</c:v>
                </c:pt>
                <c:pt idx="633">
                  <c:v>16.32</c:v>
                </c:pt>
                <c:pt idx="634">
                  <c:v>16.3</c:v>
                </c:pt>
                <c:pt idx="635">
                  <c:v>16.38</c:v>
                </c:pt>
                <c:pt idx="636">
                  <c:v>16.440000000000001</c:v>
                </c:pt>
                <c:pt idx="637">
                  <c:v>16.18</c:v>
                </c:pt>
                <c:pt idx="638">
                  <c:v>16.3</c:v>
                </c:pt>
                <c:pt idx="639">
                  <c:v>16.079999999999998</c:v>
                </c:pt>
                <c:pt idx="640">
                  <c:v>16.18</c:v>
                </c:pt>
                <c:pt idx="641">
                  <c:v>16.16</c:v>
                </c:pt>
                <c:pt idx="642">
                  <c:v>16.48</c:v>
                </c:pt>
                <c:pt idx="643">
                  <c:v>17</c:v>
                </c:pt>
                <c:pt idx="644">
                  <c:v>16.84</c:v>
                </c:pt>
                <c:pt idx="645">
                  <c:v>17.100000000000001</c:v>
                </c:pt>
                <c:pt idx="646">
                  <c:v>16.84</c:v>
                </c:pt>
                <c:pt idx="647">
                  <c:v>16.7</c:v>
                </c:pt>
                <c:pt idx="648">
                  <c:v>16.28</c:v>
                </c:pt>
                <c:pt idx="649">
                  <c:v>16.34</c:v>
                </c:pt>
                <c:pt idx="650">
                  <c:v>16.559999999999999</c:v>
                </c:pt>
                <c:pt idx="651">
                  <c:v>16.68</c:v>
                </c:pt>
                <c:pt idx="652">
                  <c:v>15.94</c:v>
                </c:pt>
                <c:pt idx="653">
                  <c:v>16.7</c:v>
                </c:pt>
                <c:pt idx="654">
                  <c:v>16.7</c:v>
                </c:pt>
                <c:pt idx="655">
                  <c:v>16.48</c:v>
                </c:pt>
                <c:pt idx="656">
                  <c:v>16.68</c:v>
                </c:pt>
                <c:pt idx="657">
                  <c:v>16.36</c:v>
                </c:pt>
                <c:pt idx="658">
                  <c:v>16.559999999999999</c:v>
                </c:pt>
                <c:pt idx="659">
                  <c:v>16.5</c:v>
                </c:pt>
                <c:pt idx="660">
                  <c:v>16.62</c:v>
                </c:pt>
                <c:pt idx="661">
                  <c:v>16.84</c:v>
                </c:pt>
                <c:pt idx="662">
                  <c:v>16.98</c:v>
                </c:pt>
                <c:pt idx="663">
                  <c:v>17.2</c:v>
                </c:pt>
                <c:pt idx="664">
                  <c:v>17.14</c:v>
                </c:pt>
                <c:pt idx="665">
                  <c:v>17.04</c:v>
                </c:pt>
                <c:pt idx="666">
                  <c:v>17.5</c:v>
                </c:pt>
                <c:pt idx="667">
                  <c:v>18</c:v>
                </c:pt>
                <c:pt idx="668">
                  <c:v>18.100000000000001</c:v>
                </c:pt>
                <c:pt idx="669">
                  <c:v>18.5</c:v>
                </c:pt>
                <c:pt idx="670">
                  <c:v>18.899999999999999</c:v>
                </c:pt>
                <c:pt idx="671">
                  <c:v>19.2</c:v>
                </c:pt>
                <c:pt idx="672">
                  <c:v>19.48</c:v>
                </c:pt>
                <c:pt idx="673">
                  <c:v>19.260000000000002</c:v>
                </c:pt>
                <c:pt idx="674">
                  <c:v>19.78</c:v>
                </c:pt>
                <c:pt idx="675">
                  <c:v>19.52</c:v>
                </c:pt>
                <c:pt idx="676">
                  <c:v>19.920000000000002</c:v>
                </c:pt>
                <c:pt idx="677">
                  <c:v>20</c:v>
                </c:pt>
                <c:pt idx="678">
                  <c:v>20</c:v>
                </c:pt>
                <c:pt idx="679">
                  <c:v>20.7</c:v>
                </c:pt>
                <c:pt idx="680">
                  <c:v>21.95</c:v>
                </c:pt>
                <c:pt idx="681">
                  <c:v>21.55</c:v>
                </c:pt>
                <c:pt idx="682">
                  <c:v>21</c:v>
                </c:pt>
                <c:pt idx="683">
                  <c:v>20.6</c:v>
                </c:pt>
                <c:pt idx="684">
                  <c:v>20.399999999999999</c:v>
                </c:pt>
                <c:pt idx="685">
                  <c:v>19.8</c:v>
                </c:pt>
                <c:pt idx="686">
                  <c:v>20.75</c:v>
                </c:pt>
                <c:pt idx="687">
                  <c:v>21.3</c:v>
                </c:pt>
                <c:pt idx="688">
                  <c:v>21.55</c:v>
                </c:pt>
                <c:pt idx="689">
                  <c:v>21.6</c:v>
                </c:pt>
                <c:pt idx="690">
                  <c:v>21.8</c:v>
                </c:pt>
                <c:pt idx="691">
                  <c:v>21.6</c:v>
                </c:pt>
                <c:pt idx="692">
                  <c:v>20.65</c:v>
                </c:pt>
                <c:pt idx="693">
                  <c:v>21.1</c:v>
                </c:pt>
                <c:pt idx="694">
                  <c:v>20.65</c:v>
                </c:pt>
                <c:pt idx="695">
                  <c:v>20.5</c:v>
                </c:pt>
                <c:pt idx="696">
                  <c:v>21.5</c:v>
                </c:pt>
                <c:pt idx="697">
                  <c:v>22.75</c:v>
                </c:pt>
                <c:pt idx="698">
                  <c:v>23</c:v>
                </c:pt>
                <c:pt idx="699">
                  <c:v>22</c:v>
                </c:pt>
                <c:pt idx="700">
                  <c:v>22.5</c:v>
                </c:pt>
                <c:pt idx="701">
                  <c:v>22</c:v>
                </c:pt>
                <c:pt idx="702">
                  <c:v>21.95</c:v>
                </c:pt>
                <c:pt idx="703">
                  <c:v>21.9</c:v>
                </c:pt>
                <c:pt idx="704">
                  <c:v>21.75</c:v>
                </c:pt>
                <c:pt idx="705">
                  <c:v>22.1</c:v>
                </c:pt>
                <c:pt idx="706">
                  <c:v>22.75</c:v>
                </c:pt>
                <c:pt idx="707">
                  <c:v>22.55</c:v>
                </c:pt>
                <c:pt idx="708">
                  <c:v>22.25</c:v>
                </c:pt>
                <c:pt idx="709">
                  <c:v>22.5</c:v>
                </c:pt>
                <c:pt idx="710">
                  <c:v>22.65</c:v>
                </c:pt>
                <c:pt idx="711">
                  <c:v>23</c:v>
                </c:pt>
                <c:pt idx="712">
                  <c:v>22.95</c:v>
                </c:pt>
                <c:pt idx="713">
                  <c:v>22.6</c:v>
                </c:pt>
                <c:pt idx="714">
                  <c:v>21.85</c:v>
                </c:pt>
                <c:pt idx="715">
                  <c:v>21.7</c:v>
                </c:pt>
                <c:pt idx="716">
                  <c:v>22.2</c:v>
                </c:pt>
                <c:pt idx="717">
                  <c:v>22.35</c:v>
                </c:pt>
                <c:pt idx="718">
                  <c:v>22.4</c:v>
                </c:pt>
                <c:pt idx="719">
                  <c:v>22.6</c:v>
                </c:pt>
                <c:pt idx="720">
                  <c:v>22.1</c:v>
                </c:pt>
                <c:pt idx="721">
                  <c:v>22.5</c:v>
                </c:pt>
                <c:pt idx="722">
                  <c:v>22.5</c:v>
                </c:pt>
                <c:pt idx="723">
                  <c:v>23</c:v>
                </c:pt>
                <c:pt idx="724">
                  <c:v>23</c:v>
                </c:pt>
                <c:pt idx="725">
                  <c:v>23.2</c:v>
                </c:pt>
                <c:pt idx="726">
                  <c:v>23.3</c:v>
                </c:pt>
                <c:pt idx="727">
                  <c:v>22.4</c:v>
                </c:pt>
                <c:pt idx="728">
                  <c:v>22.55</c:v>
                </c:pt>
                <c:pt idx="729">
                  <c:v>22.85</c:v>
                </c:pt>
                <c:pt idx="730">
                  <c:v>21.9</c:v>
                </c:pt>
                <c:pt idx="731">
                  <c:v>22.15</c:v>
                </c:pt>
                <c:pt idx="732">
                  <c:v>22.05</c:v>
                </c:pt>
                <c:pt idx="733">
                  <c:v>22.35</c:v>
                </c:pt>
                <c:pt idx="734">
                  <c:v>23.35</c:v>
                </c:pt>
                <c:pt idx="735">
                  <c:v>23.65</c:v>
                </c:pt>
                <c:pt idx="736">
                  <c:v>23.65</c:v>
                </c:pt>
                <c:pt idx="737">
                  <c:v>23.75</c:v>
                </c:pt>
                <c:pt idx="738">
                  <c:v>23.4</c:v>
                </c:pt>
                <c:pt idx="739">
                  <c:v>23.7</c:v>
                </c:pt>
                <c:pt idx="740">
                  <c:v>23.45</c:v>
                </c:pt>
                <c:pt idx="741">
                  <c:v>24</c:v>
                </c:pt>
                <c:pt idx="742">
                  <c:v>23.6</c:v>
                </c:pt>
                <c:pt idx="743">
                  <c:v>24.8</c:v>
                </c:pt>
                <c:pt idx="744">
                  <c:v>23.95</c:v>
                </c:pt>
                <c:pt idx="745">
                  <c:v>24.5</c:v>
                </c:pt>
                <c:pt idx="746">
                  <c:v>23.7</c:v>
                </c:pt>
                <c:pt idx="747">
                  <c:v>23.6</c:v>
                </c:pt>
                <c:pt idx="748">
                  <c:v>23.85</c:v>
                </c:pt>
                <c:pt idx="749">
                  <c:v>23.35</c:v>
                </c:pt>
                <c:pt idx="750">
                  <c:v>23</c:v>
                </c:pt>
                <c:pt idx="751">
                  <c:v>22.8</c:v>
                </c:pt>
                <c:pt idx="752">
                  <c:v>22.95</c:v>
                </c:pt>
                <c:pt idx="753">
                  <c:v>22.5</c:v>
                </c:pt>
                <c:pt idx="754">
                  <c:v>22.3</c:v>
                </c:pt>
                <c:pt idx="755">
                  <c:v>22.6</c:v>
                </c:pt>
                <c:pt idx="756">
                  <c:v>22.7</c:v>
                </c:pt>
                <c:pt idx="757">
                  <c:v>23.6</c:v>
                </c:pt>
                <c:pt idx="758">
                  <c:v>23.9</c:v>
                </c:pt>
                <c:pt idx="759">
                  <c:v>23.6</c:v>
                </c:pt>
                <c:pt idx="760">
                  <c:v>23.05</c:v>
                </c:pt>
                <c:pt idx="761">
                  <c:v>23.25</c:v>
                </c:pt>
                <c:pt idx="762">
                  <c:v>22.8</c:v>
                </c:pt>
                <c:pt idx="763">
                  <c:v>22.7</c:v>
                </c:pt>
                <c:pt idx="764">
                  <c:v>23.1</c:v>
                </c:pt>
                <c:pt idx="765">
                  <c:v>23.65</c:v>
                </c:pt>
                <c:pt idx="766">
                  <c:v>23.5</c:v>
                </c:pt>
                <c:pt idx="767">
                  <c:v>23.05</c:v>
                </c:pt>
                <c:pt idx="768">
                  <c:v>24</c:v>
                </c:pt>
                <c:pt idx="769">
                  <c:v>23.35</c:v>
                </c:pt>
                <c:pt idx="770">
                  <c:v>23.3</c:v>
                </c:pt>
                <c:pt idx="771">
                  <c:v>23.2</c:v>
                </c:pt>
                <c:pt idx="772">
                  <c:v>23.3</c:v>
                </c:pt>
                <c:pt idx="773">
                  <c:v>23.25</c:v>
                </c:pt>
                <c:pt idx="774">
                  <c:v>23.1</c:v>
                </c:pt>
                <c:pt idx="775">
                  <c:v>23.35</c:v>
                </c:pt>
                <c:pt idx="776">
                  <c:v>23.35</c:v>
                </c:pt>
                <c:pt idx="777">
                  <c:v>23.85</c:v>
                </c:pt>
                <c:pt idx="778">
                  <c:v>23.7</c:v>
                </c:pt>
                <c:pt idx="779">
                  <c:v>23.65</c:v>
                </c:pt>
                <c:pt idx="780">
                  <c:v>23.95</c:v>
                </c:pt>
                <c:pt idx="781">
                  <c:v>23.65</c:v>
                </c:pt>
                <c:pt idx="782">
                  <c:v>24</c:v>
                </c:pt>
                <c:pt idx="783">
                  <c:v>24</c:v>
                </c:pt>
                <c:pt idx="784">
                  <c:v>23.95</c:v>
                </c:pt>
                <c:pt idx="785">
                  <c:v>23.5</c:v>
                </c:pt>
                <c:pt idx="786">
                  <c:v>23.65</c:v>
                </c:pt>
                <c:pt idx="787">
                  <c:v>23.25</c:v>
                </c:pt>
                <c:pt idx="788">
                  <c:v>22.6</c:v>
                </c:pt>
                <c:pt idx="789">
                  <c:v>22.35</c:v>
                </c:pt>
                <c:pt idx="790">
                  <c:v>22.35</c:v>
                </c:pt>
                <c:pt idx="791">
                  <c:v>22.3</c:v>
                </c:pt>
                <c:pt idx="792">
                  <c:v>22.6</c:v>
                </c:pt>
                <c:pt idx="793">
                  <c:v>23.65</c:v>
                </c:pt>
                <c:pt idx="794">
                  <c:v>23.6</c:v>
                </c:pt>
                <c:pt idx="795">
                  <c:v>23.15</c:v>
                </c:pt>
                <c:pt idx="796">
                  <c:v>22.5</c:v>
                </c:pt>
                <c:pt idx="797">
                  <c:v>22.55</c:v>
                </c:pt>
                <c:pt idx="798">
                  <c:v>22.75</c:v>
                </c:pt>
                <c:pt idx="799">
                  <c:v>22.9</c:v>
                </c:pt>
                <c:pt idx="800">
                  <c:v>22.95</c:v>
                </c:pt>
                <c:pt idx="801">
                  <c:v>23.45</c:v>
                </c:pt>
                <c:pt idx="802">
                  <c:v>22.6</c:v>
                </c:pt>
                <c:pt idx="803">
                  <c:v>22.9</c:v>
                </c:pt>
                <c:pt idx="804">
                  <c:v>23</c:v>
                </c:pt>
                <c:pt idx="805">
                  <c:v>23</c:v>
                </c:pt>
                <c:pt idx="806">
                  <c:v>22.75</c:v>
                </c:pt>
                <c:pt idx="807">
                  <c:v>23.3</c:v>
                </c:pt>
                <c:pt idx="808">
                  <c:v>23.2</c:v>
                </c:pt>
                <c:pt idx="809">
                  <c:v>22.95</c:v>
                </c:pt>
                <c:pt idx="810">
                  <c:v>23</c:v>
                </c:pt>
                <c:pt idx="811">
                  <c:v>22.95</c:v>
                </c:pt>
                <c:pt idx="812">
                  <c:v>23.15</c:v>
                </c:pt>
                <c:pt idx="813">
                  <c:v>23.3</c:v>
                </c:pt>
                <c:pt idx="814">
                  <c:v>23.05</c:v>
                </c:pt>
                <c:pt idx="815">
                  <c:v>23</c:v>
                </c:pt>
                <c:pt idx="816">
                  <c:v>23.15</c:v>
                </c:pt>
                <c:pt idx="817">
                  <c:v>23.25</c:v>
                </c:pt>
                <c:pt idx="818">
                  <c:v>22.95</c:v>
                </c:pt>
                <c:pt idx="819">
                  <c:v>23</c:v>
                </c:pt>
                <c:pt idx="820">
                  <c:v>23</c:v>
                </c:pt>
                <c:pt idx="821">
                  <c:v>23</c:v>
                </c:pt>
                <c:pt idx="822">
                  <c:v>22.95</c:v>
                </c:pt>
                <c:pt idx="823">
                  <c:v>23</c:v>
                </c:pt>
                <c:pt idx="824">
                  <c:v>23</c:v>
                </c:pt>
                <c:pt idx="825">
                  <c:v>22.9</c:v>
                </c:pt>
                <c:pt idx="826">
                  <c:v>22.75</c:v>
                </c:pt>
                <c:pt idx="827">
                  <c:v>22.85</c:v>
                </c:pt>
                <c:pt idx="828">
                  <c:v>23.1</c:v>
                </c:pt>
                <c:pt idx="829">
                  <c:v>22.7</c:v>
                </c:pt>
                <c:pt idx="830">
                  <c:v>22.55</c:v>
                </c:pt>
                <c:pt idx="831">
                  <c:v>22.35</c:v>
                </c:pt>
                <c:pt idx="832">
                  <c:v>22.4</c:v>
                </c:pt>
                <c:pt idx="833">
                  <c:v>21.95</c:v>
                </c:pt>
                <c:pt idx="834">
                  <c:v>22.2</c:v>
                </c:pt>
                <c:pt idx="835">
                  <c:v>22</c:v>
                </c:pt>
                <c:pt idx="836">
                  <c:v>21.65</c:v>
                </c:pt>
                <c:pt idx="837">
                  <c:v>21.85</c:v>
                </c:pt>
                <c:pt idx="838">
                  <c:v>21.95</c:v>
                </c:pt>
                <c:pt idx="839">
                  <c:v>22.05</c:v>
                </c:pt>
                <c:pt idx="840">
                  <c:v>21.6</c:v>
                </c:pt>
                <c:pt idx="841">
                  <c:v>22</c:v>
                </c:pt>
                <c:pt idx="842">
                  <c:v>21.8</c:v>
                </c:pt>
                <c:pt idx="843">
                  <c:v>21.8</c:v>
                </c:pt>
                <c:pt idx="844">
                  <c:v>21.7</c:v>
                </c:pt>
                <c:pt idx="845">
                  <c:v>22.2</c:v>
                </c:pt>
                <c:pt idx="846">
                  <c:v>22</c:v>
                </c:pt>
                <c:pt idx="847">
                  <c:v>21.9</c:v>
                </c:pt>
                <c:pt idx="848">
                  <c:v>22.9</c:v>
                </c:pt>
                <c:pt idx="849">
                  <c:v>22.9</c:v>
                </c:pt>
                <c:pt idx="850">
                  <c:v>22.5</c:v>
                </c:pt>
                <c:pt idx="851">
                  <c:v>22.95</c:v>
                </c:pt>
                <c:pt idx="852">
                  <c:v>22.6</c:v>
                </c:pt>
                <c:pt idx="853">
                  <c:v>22.95</c:v>
                </c:pt>
                <c:pt idx="854">
                  <c:v>22.45</c:v>
                </c:pt>
                <c:pt idx="855">
                  <c:v>22.45</c:v>
                </c:pt>
                <c:pt idx="856">
                  <c:v>22.8</c:v>
                </c:pt>
                <c:pt idx="857">
                  <c:v>22.65</c:v>
                </c:pt>
                <c:pt idx="858">
                  <c:v>22.8</c:v>
                </c:pt>
                <c:pt idx="859">
                  <c:v>22.75</c:v>
                </c:pt>
                <c:pt idx="860">
                  <c:v>22.8</c:v>
                </c:pt>
                <c:pt idx="861">
                  <c:v>22.55</c:v>
                </c:pt>
                <c:pt idx="862">
                  <c:v>22.55</c:v>
                </c:pt>
                <c:pt idx="863">
                  <c:v>22.6</c:v>
                </c:pt>
                <c:pt idx="864">
                  <c:v>22.9</c:v>
                </c:pt>
                <c:pt idx="865">
                  <c:v>22.75</c:v>
                </c:pt>
                <c:pt idx="866">
                  <c:v>22.8</c:v>
                </c:pt>
                <c:pt idx="867">
                  <c:v>22.1</c:v>
                </c:pt>
                <c:pt idx="868">
                  <c:v>21.65</c:v>
                </c:pt>
                <c:pt idx="869">
                  <c:v>22.1</c:v>
                </c:pt>
                <c:pt idx="870">
                  <c:v>21.9</c:v>
                </c:pt>
                <c:pt idx="871">
                  <c:v>21.85</c:v>
                </c:pt>
                <c:pt idx="872">
                  <c:v>21.7</c:v>
                </c:pt>
                <c:pt idx="873">
                  <c:v>21.5</c:v>
                </c:pt>
                <c:pt idx="874">
                  <c:v>21.4</c:v>
                </c:pt>
                <c:pt idx="875">
                  <c:v>21.4</c:v>
                </c:pt>
                <c:pt idx="876">
                  <c:v>21.3</c:v>
                </c:pt>
                <c:pt idx="877">
                  <c:v>21.55</c:v>
                </c:pt>
                <c:pt idx="878">
                  <c:v>21.95</c:v>
                </c:pt>
                <c:pt idx="879">
                  <c:v>21.8</c:v>
                </c:pt>
                <c:pt idx="880">
                  <c:v>21.4</c:v>
                </c:pt>
                <c:pt idx="881">
                  <c:v>21.45</c:v>
                </c:pt>
                <c:pt idx="882">
                  <c:v>21.5</c:v>
                </c:pt>
                <c:pt idx="883">
                  <c:v>21.1</c:v>
                </c:pt>
                <c:pt idx="884">
                  <c:v>19.34</c:v>
                </c:pt>
                <c:pt idx="885">
                  <c:v>18.899999999999999</c:v>
                </c:pt>
                <c:pt idx="886">
                  <c:v>18.7</c:v>
                </c:pt>
                <c:pt idx="887">
                  <c:v>17.5</c:v>
                </c:pt>
                <c:pt idx="888">
                  <c:v>16.7</c:v>
                </c:pt>
                <c:pt idx="889">
                  <c:v>17.600000000000001</c:v>
                </c:pt>
                <c:pt idx="890">
                  <c:v>18.7</c:v>
                </c:pt>
                <c:pt idx="891">
                  <c:v>16.760000000000002</c:v>
                </c:pt>
                <c:pt idx="892">
                  <c:v>16</c:v>
                </c:pt>
                <c:pt idx="893">
                  <c:v>16</c:v>
                </c:pt>
                <c:pt idx="894">
                  <c:v>16.399999999999999</c:v>
                </c:pt>
                <c:pt idx="895">
                  <c:v>14.7</c:v>
                </c:pt>
                <c:pt idx="896">
                  <c:v>14.68</c:v>
                </c:pt>
                <c:pt idx="897">
                  <c:v>15</c:v>
                </c:pt>
                <c:pt idx="898">
                  <c:v>14.54</c:v>
                </c:pt>
                <c:pt idx="899">
                  <c:v>16.600000000000001</c:v>
                </c:pt>
                <c:pt idx="900">
                  <c:v>16.54</c:v>
                </c:pt>
                <c:pt idx="901">
                  <c:v>17.2</c:v>
                </c:pt>
                <c:pt idx="902">
                  <c:v>16.2</c:v>
                </c:pt>
                <c:pt idx="903">
                  <c:v>15.5</c:v>
                </c:pt>
                <c:pt idx="904">
                  <c:v>16.239999999999998</c:v>
                </c:pt>
                <c:pt idx="905">
                  <c:v>16.5</c:v>
                </c:pt>
                <c:pt idx="906">
                  <c:v>15.94</c:v>
                </c:pt>
                <c:pt idx="907">
                  <c:v>15.7</c:v>
                </c:pt>
                <c:pt idx="908">
                  <c:v>15.78</c:v>
                </c:pt>
                <c:pt idx="909">
                  <c:v>15.36</c:v>
                </c:pt>
                <c:pt idx="910">
                  <c:v>15.22</c:v>
                </c:pt>
                <c:pt idx="911">
                  <c:v>15.28</c:v>
                </c:pt>
                <c:pt idx="912">
                  <c:v>16.5</c:v>
                </c:pt>
                <c:pt idx="913">
                  <c:v>16.940000000000001</c:v>
                </c:pt>
                <c:pt idx="914">
                  <c:v>17</c:v>
                </c:pt>
                <c:pt idx="915">
                  <c:v>16.28</c:v>
                </c:pt>
                <c:pt idx="916">
                  <c:v>16.48</c:v>
                </c:pt>
                <c:pt idx="917">
                  <c:v>16.440000000000001</c:v>
                </c:pt>
                <c:pt idx="918">
                  <c:v>17.079999999999998</c:v>
                </c:pt>
                <c:pt idx="919">
                  <c:v>16.62</c:v>
                </c:pt>
                <c:pt idx="920">
                  <c:v>16.98</c:v>
                </c:pt>
                <c:pt idx="921">
                  <c:v>16.88</c:v>
                </c:pt>
                <c:pt idx="922">
                  <c:v>16.940000000000001</c:v>
                </c:pt>
                <c:pt idx="923">
                  <c:v>17.260000000000002</c:v>
                </c:pt>
                <c:pt idx="924">
                  <c:v>17.02</c:v>
                </c:pt>
                <c:pt idx="925">
                  <c:v>17.399999999999999</c:v>
                </c:pt>
                <c:pt idx="926">
                  <c:v>16.760000000000002</c:v>
                </c:pt>
                <c:pt idx="927">
                  <c:v>16.739999999999998</c:v>
                </c:pt>
                <c:pt idx="928">
                  <c:v>16.8</c:v>
                </c:pt>
                <c:pt idx="929">
                  <c:v>16.38</c:v>
                </c:pt>
                <c:pt idx="930">
                  <c:v>16.68</c:v>
                </c:pt>
                <c:pt idx="931">
                  <c:v>17</c:v>
                </c:pt>
                <c:pt idx="932">
                  <c:v>16.52</c:v>
                </c:pt>
                <c:pt idx="933">
                  <c:v>16.28</c:v>
                </c:pt>
                <c:pt idx="934">
                  <c:v>16</c:v>
                </c:pt>
                <c:pt idx="935">
                  <c:v>16.600000000000001</c:v>
                </c:pt>
                <c:pt idx="936">
                  <c:v>16.239999999999998</c:v>
                </c:pt>
                <c:pt idx="937">
                  <c:v>16.7</c:v>
                </c:pt>
                <c:pt idx="938">
                  <c:v>16.899999999999999</c:v>
                </c:pt>
                <c:pt idx="939">
                  <c:v>16.8</c:v>
                </c:pt>
                <c:pt idx="940">
                  <c:v>16.8</c:v>
                </c:pt>
                <c:pt idx="941">
                  <c:v>16.940000000000001</c:v>
                </c:pt>
                <c:pt idx="942">
                  <c:v>17.399999999999999</c:v>
                </c:pt>
                <c:pt idx="943">
                  <c:v>17.5</c:v>
                </c:pt>
                <c:pt idx="944">
                  <c:v>17.899999999999999</c:v>
                </c:pt>
                <c:pt idx="945">
                  <c:v>18.14</c:v>
                </c:pt>
                <c:pt idx="946">
                  <c:v>18.48</c:v>
                </c:pt>
                <c:pt idx="947">
                  <c:v>18.399999999999999</c:v>
                </c:pt>
                <c:pt idx="948">
                  <c:v>18.420000000000002</c:v>
                </c:pt>
                <c:pt idx="949">
                  <c:v>18.059999999999999</c:v>
                </c:pt>
                <c:pt idx="950">
                  <c:v>18.079999999999998</c:v>
                </c:pt>
                <c:pt idx="951">
                  <c:v>17.62</c:v>
                </c:pt>
                <c:pt idx="952">
                  <c:v>17.72</c:v>
                </c:pt>
                <c:pt idx="953">
                  <c:v>17.399999999999999</c:v>
                </c:pt>
                <c:pt idx="954">
                  <c:v>17.48</c:v>
                </c:pt>
                <c:pt idx="955">
                  <c:v>17.600000000000001</c:v>
                </c:pt>
                <c:pt idx="956">
                  <c:v>17.12</c:v>
                </c:pt>
                <c:pt idx="957">
                  <c:v>17.3</c:v>
                </c:pt>
                <c:pt idx="958">
                  <c:v>17.239999999999998</c:v>
                </c:pt>
                <c:pt idx="959">
                  <c:v>17</c:v>
                </c:pt>
                <c:pt idx="960">
                  <c:v>16.64</c:v>
                </c:pt>
                <c:pt idx="961">
                  <c:v>17.3</c:v>
                </c:pt>
                <c:pt idx="962">
                  <c:v>17.34</c:v>
                </c:pt>
                <c:pt idx="963">
                  <c:v>17.260000000000002</c:v>
                </c:pt>
                <c:pt idx="964">
                  <c:v>17.440000000000001</c:v>
                </c:pt>
                <c:pt idx="965">
                  <c:v>17.059999999999999</c:v>
                </c:pt>
                <c:pt idx="966">
                  <c:v>17.260000000000002</c:v>
                </c:pt>
                <c:pt idx="967">
                  <c:v>17.2</c:v>
                </c:pt>
                <c:pt idx="968">
                  <c:v>17.12</c:v>
                </c:pt>
                <c:pt idx="969">
                  <c:v>17.02</c:v>
                </c:pt>
                <c:pt idx="970">
                  <c:v>17.62</c:v>
                </c:pt>
                <c:pt idx="971">
                  <c:v>17.32</c:v>
                </c:pt>
                <c:pt idx="972">
                  <c:v>16.82</c:v>
                </c:pt>
                <c:pt idx="973">
                  <c:v>17.059999999999999</c:v>
                </c:pt>
                <c:pt idx="974">
                  <c:v>17.239999999999998</c:v>
                </c:pt>
                <c:pt idx="975">
                  <c:v>17.100000000000001</c:v>
                </c:pt>
                <c:pt idx="976">
                  <c:v>17.079999999999998</c:v>
                </c:pt>
                <c:pt idx="977">
                  <c:v>17.38</c:v>
                </c:pt>
                <c:pt idx="978">
                  <c:v>17.12</c:v>
                </c:pt>
                <c:pt idx="979">
                  <c:v>17.52</c:v>
                </c:pt>
                <c:pt idx="980">
                  <c:v>17.420000000000002</c:v>
                </c:pt>
                <c:pt idx="981">
                  <c:v>17.7</c:v>
                </c:pt>
                <c:pt idx="982">
                  <c:v>17.100000000000001</c:v>
                </c:pt>
                <c:pt idx="983">
                  <c:v>17.100000000000001</c:v>
                </c:pt>
                <c:pt idx="984">
                  <c:v>17.32</c:v>
                </c:pt>
                <c:pt idx="985">
                  <c:v>17.100000000000001</c:v>
                </c:pt>
                <c:pt idx="986">
                  <c:v>16.899999999999999</c:v>
                </c:pt>
                <c:pt idx="987">
                  <c:v>16.940000000000001</c:v>
                </c:pt>
                <c:pt idx="988">
                  <c:v>16.86</c:v>
                </c:pt>
                <c:pt idx="989">
                  <c:v>16.66</c:v>
                </c:pt>
                <c:pt idx="990">
                  <c:v>16.64</c:v>
                </c:pt>
                <c:pt idx="991">
                  <c:v>16.28</c:v>
                </c:pt>
                <c:pt idx="992">
                  <c:v>16.36</c:v>
                </c:pt>
                <c:pt idx="993">
                  <c:v>16.46</c:v>
                </c:pt>
                <c:pt idx="994">
                  <c:v>16.64</c:v>
                </c:pt>
                <c:pt idx="995">
                  <c:v>16.059999999999999</c:v>
                </c:pt>
                <c:pt idx="996">
                  <c:v>16.100000000000001</c:v>
                </c:pt>
                <c:pt idx="997">
                  <c:v>15.8</c:v>
                </c:pt>
                <c:pt idx="998">
                  <c:v>15.84</c:v>
                </c:pt>
                <c:pt idx="999">
                  <c:v>15.72</c:v>
                </c:pt>
                <c:pt idx="1000">
                  <c:v>15.76</c:v>
                </c:pt>
                <c:pt idx="1001">
                  <c:v>16</c:v>
                </c:pt>
                <c:pt idx="1002">
                  <c:v>16.46</c:v>
                </c:pt>
                <c:pt idx="1003">
                  <c:v>16.3</c:v>
                </c:pt>
                <c:pt idx="1004">
                  <c:v>16.04</c:v>
                </c:pt>
                <c:pt idx="1005">
                  <c:v>16.3</c:v>
                </c:pt>
                <c:pt idx="1006">
                  <c:v>16.260000000000002</c:v>
                </c:pt>
                <c:pt idx="1007">
                  <c:v>15.88</c:v>
                </c:pt>
                <c:pt idx="1008">
                  <c:v>15.98</c:v>
                </c:pt>
                <c:pt idx="1009">
                  <c:v>15.92</c:v>
                </c:pt>
                <c:pt idx="1010">
                  <c:v>16</c:v>
                </c:pt>
                <c:pt idx="1011">
                  <c:v>15.96</c:v>
                </c:pt>
                <c:pt idx="1012">
                  <c:v>16.2</c:v>
                </c:pt>
                <c:pt idx="1013">
                  <c:v>16.2</c:v>
                </c:pt>
                <c:pt idx="1014">
                  <c:v>16.3</c:v>
                </c:pt>
                <c:pt idx="1015">
                  <c:v>16.34</c:v>
                </c:pt>
                <c:pt idx="1016">
                  <c:v>16.72</c:v>
                </c:pt>
                <c:pt idx="1017">
                  <c:v>16.600000000000001</c:v>
                </c:pt>
                <c:pt idx="1018">
                  <c:v>16.739999999999998</c:v>
                </c:pt>
                <c:pt idx="1019">
                  <c:v>16.2</c:v>
                </c:pt>
                <c:pt idx="1020">
                  <c:v>16.5</c:v>
                </c:pt>
                <c:pt idx="1021">
                  <c:v>16.82</c:v>
                </c:pt>
                <c:pt idx="1022">
                  <c:v>17.22</c:v>
                </c:pt>
                <c:pt idx="1023">
                  <c:v>17.239999999999998</c:v>
                </c:pt>
                <c:pt idx="1024">
                  <c:v>17.38</c:v>
                </c:pt>
                <c:pt idx="1025">
                  <c:v>17</c:v>
                </c:pt>
                <c:pt idx="1026">
                  <c:v>16.82</c:v>
                </c:pt>
                <c:pt idx="1027">
                  <c:v>16.5</c:v>
                </c:pt>
                <c:pt idx="1028">
                  <c:v>16.52</c:v>
                </c:pt>
                <c:pt idx="1029">
                  <c:v>16.54</c:v>
                </c:pt>
                <c:pt idx="1030">
                  <c:v>16.16</c:v>
                </c:pt>
                <c:pt idx="1031">
                  <c:v>16.32</c:v>
                </c:pt>
                <c:pt idx="1032">
                  <c:v>16.28</c:v>
                </c:pt>
                <c:pt idx="1033">
                  <c:v>16.739999999999998</c:v>
                </c:pt>
                <c:pt idx="1034">
                  <c:v>16.8</c:v>
                </c:pt>
                <c:pt idx="1035">
                  <c:v>16.84</c:v>
                </c:pt>
                <c:pt idx="1036">
                  <c:v>16.72</c:v>
                </c:pt>
                <c:pt idx="1037">
                  <c:v>17.440000000000001</c:v>
                </c:pt>
                <c:pt idx="1038">
                  <c:v>17.600000000000001</c:v>
                </c:pt>
                <c:pt idx="1039">
                  <c:v>17.940000000000001</c:v>
                </c:pt>
                <c:pt idx="1040">
                  <c:v>17.940000000000001</c:v>
                </c:pt>
                <c:pt idx="1041">
                  <c:v>17.82</c:v>
                </c:pt>
                <c:pt idx="1042">
                  <c:v>17.36</c:v>
                </c:pt>
                <c:pt idx="1043">
                  <c:v>17.3</c:v>
                </c:pt>
                <c:pt idx="1044">
                  <c:v>17.420000000000002</c:v>
                </c:pt>
                <c:pt idx="1045">
                  <c:v>17.399999999999999</c:v>
                </c:pt>
                <c:pt idx="1046">
                  <c:v>17.46</c:v>
                </c:pt>
                <c:pt idx="1047">
                  <c:v>17.64</c:v>
                </c:pt>
                <c:pt idx="1048">
                  <c:v>17.579999999999998</c:v>
                </c:pt>
                <c:pt idx="1049">
                  <c:v>17.46</c:v>
                </c:pt>
                <c:pt idx="1050">
                  <c:v>17.64</c:v>
                </c:pt>
                <c:pt idx="1051">
                  <c:v>17.14</c:v>
                </c:pt>
                <c:pt idx="1052">
                  <c:v>17</c:v>
                </c:pt>
                <c:pt idx="1053">
                  <c:v>16.600000000000001</c:v>
                </c:pt>
                <c:pt idx="1054">
                  <c:v>16.82</c:v>
                </c:pt>
                <c:pt idx="1055">
                  <c:v>17.12</c:v>
                </c:pt>
                <c:pt idx="1056">
                  <c:v>17</c:v>
                </c:pt>
                <c:pt idx="1057">
                  <c:v>17.059999999999999</c:v>
                </c:pt>
                <c:pt idx="1058">
                  <c:v>17.3</c:v>
                </c:pt>
                <c:pt idx="1059">
                  <c:v>17.46</c:v>
                </c:pt>
                <c:pt idx="1060">
                  <c:v>17.8</c:v>
                </c:pt>
                <c:pt idx="1061">
                  <c:v>18</c:v>
                </c:pt>
                <c:pt idx="1062">
                  <c:v>18</c:v>
                </c:pt>
                <c:pt idx="1063">
                  <c:v>17.7</c:v>
                </c:pt>
                <c:pt idx="1064">
                  <c:v>17.98</c:v>
                </c:pt>
                <c:pt idx="1065">
                  <c:v>18.3</c:v>
                </c:pt>
                <c:pt idx="1066">
                  <c:v>18.82</c:v>
                </c:pt>
                <c:pt idx="1067">
                  <c:v>18.8</c:v>
                </c:pt>
                <c:pt idx="1068">
                  <c:v>18.760000000000002</c:v>
                </c:pt>
                <c:pt idx="1069">
                  <c:v>18.7</c:v>
                </c:pt>
                <c:pt idx="1070">
                  <c:v>18.579999999999998</c:v>
                </c:pt>
                <c:pt idx="1071">
                  <c:v>18.54</c:v>
                </c:pt>
                <c:pt idx="1072">
                  <c:v>18.600000000000001</c:v>
                </c:pt>
                <c:pt idx="1073">
                  <c:v>18.72</c:v>
                </c:pt>
                <c:pt idx="1074">
                  <c:v>19</c:v>
                </c:pt>
                <c:pt idx="1075">
                  <c:v>18.7</c:v>
                </c:pt>
                <c:pt idx="1076">
                  <c:v>18.96</c:v>
                </c:pt>
                <c:pt idx="1077">
                  <c:v>18.86</c:v>
                </c:pt>
                <c:pt idx="1078">
                  <c:v>18.899999999999999</c:v>
                </c:pt>
                <c:pt idx="1079">
                  <c:v>18.100000000000001</c:v>
                </c:pt>
                <c:pt idx="1080">
                  <c:v>19</c:v>
                </c:pt>
                <c:pt idx="1081">
                  <c:v>18.899999999999999</c:v>
                </c:pt>
                <c:pt idx="1082">
                  <c:v>19.5</c:v>
                </c:pt>
                <c:pt idx="1083">
                  <c:v>19.34</c:v>
                </c:pt>
                <c:pt idx="1084">
                  <c:v>19.46</c:v>
                </c:pt>
                <c:pt idx="1085">
                  <c:v>19.88</c:v>
                </c:pt>
                <c:pt idx="1086">
                  <c:v>19.78</c:v>
                </c:pt>
                <c:pt idx="1087">
                  <c:v>19.84</c:v>
                </c:pt>
                <c:pt idx="1088">
                  <c:v>20</c:v>
                </c:pt>
                <c:pt idx="1089">
                  <c:v>19.8</c:v>
                </c:pt>
                <c:pt idx="1090">
                  <c:v>19.420000000000002</c:v>
                </c:pt>
                <c:pt idx="1091">
                  <c:v>19.68</c:v>
                </c:pt>
                <c:pt idx="1092">
                  <c:v>19.399999999999999</c:v>
                </c:pt>
                <c:pt idx="1093">
                  <c:v>19.5</c:v>
                </c:pt>
                <c:pt idx="1094">
                  <c:v>19.52</c:v>
                </c:pt>
                <c:pt idx="1095">
                  <c:v>19.5</c:v>
                </c:pt>
                <c:pt idx="1096">
                  <c:v>19.52</c:v>
                </c:pt>
                <c:pt idx="1097">
                  <c:v>19.66</c:v>
                </c:pt>
                <c:pt idx="1098">
                  <c:v>19.5</c:v>
                </c:pt>
                <c:pt idx="1099">
                  <c:v>19.2</c:v>
                </c:pt>
                <c:pt idx="1100">
                  <c:v>19.260000000000002</c:v>
                </c:pt>
                <c:pt idx="1101">
                  <c:v>19.02</c:v>
                </c:pt>
                <c:pt idx="1102">
                  <c:v>18.8</c:v>
                </c:pt>
                <c:pt idx="1103">
                  <c:v>18.739999999999998</c:v>
                </c:pt>
                <c:pt idx="1104">
                  <c:v>18.86</c:v>
                </c:pt>
                <c:pt idx="1105">
                  <c:v>18.96</c:v>
                </c:pt>
                <c:pt idx="1106">
                  <c:v>19.100000000000001</c:v>
                </c:pt>
                <c:pt idx="1107">
                  <c:v>19.18</c:v>
                </c:pt>
                <c:pt idx="1108">
                  <c:v>19.18</c:v>
                </c:pt>
                <c:pt idx="1109">
                  <c:v>18.8</c:v>
                </c:pt>
                <c:pt idx="1110">
                  <c:v>18.62</c:v>
                </c:pt>
                <c:pt idx="1111">
                  <c:v>18.600000000000001</c:v>
                </c:pt>
                <c:pt idx="1112">
                  <c:v>18.420000000000002</c:v>
                </c:pt>
                <c:pt idx="1113">
                  <c:v>18.54</c:v>
                </c:pt>
                <c:pt idx="1114">
                  <c:v>18.399999999999999</c:v>
                </c:pt>
                <c:pt idx="1115">
                  <c:v>18.8</c:v>
                </c:pt>
                <c:pt idx="1116">
                  <c:v>19.239999999999998</c:v>
                </c:pt>
                <c:pt idx="1117">
                  <c:v>19.18</c:v>
                </c:pt>
                <c:pt idx="1118">
                  <c:v>19.3</c:v>
                </c:pt>
                <c:pt idx="1119">
                  <c:v>19.100000000000001</c:v>
                </c:pt>
                <c:pt idx="1120">
                  <c:v>18.88</c:v>
                </c:pt>
                <c:pt idx="1121">
                  <c:v>18.86</c:v>
                </c:pt>
                <c:pt idx="1122">
                  <c:v>18.86</c:v>
                </c:pt>
                <c:pt idx="1123">
                  <c:v>18.7</c:v>
                </c:pt>
                <c:pt idx="1124">
                  <c:v>18.84</c:v>
                </c:pt>
                <c:pt idx="1125">
                  <c:v>19.100000000000001</c:v>
                </c:pt>
                <c:pt idx="1126">
                  <c:v>19.14</c:v>
                </c:pt>
                <c:pt idx="1127">
                  <c:v>19.260000000000002</c:v>
                </c:pt>
                <c:pt idx="1128">
                  <c:v>19.2</c:v>
                </c:pt>
                <c:pt idx="1129">
                  <c:v>19.260000000000002</c:v>
                </c:pt>
                <c:pt idx="1130">
                  <c:v>19.239999999999998</c:v>
                </c:pt>
                <c:pt idx="1131">
                  <c:v>19.22</c:v>
                </c:pt>
                <c:pt idx="1132">
                  <c:v>19.16</c:v>
                </c:pt>
                <c:pt idx="1133">
                  <c:v>19.059999999999999</c:v>
                </c:pt>
                <c:pt idx="1134">
                  <c:v>19.739999999999998</c:v>
                </c:pt>
                <c:pt idx="1135">
                  <c:v>19.46</c:v>
                </c:pt>
                <c:pt idx="1136">
                  <c:v>19.399999999999999</c:v>
                </c:pt>
                <c:pt idx="1137">
                  <c:v>19.3</c:v>
                </c:pt>
                <c:pt idx="1138">
                  <c:v>19.36</c:v>
                </c:pt>
                <c:pt idx="1139">
                  <c:v>19.36</c:v>
                </c:pt>
                <c:pt idx="1140">
                  <c:v>19.38</c:v>
                </c:pt>
                <c:pt idx="1141">
                  <c:v>19.38</c:v>
                </c:pt>
                <c:pt idx="1142">
                  <c:v>19.7</c:v>
                </c:pt>
                <c:pt idx="1143">
                  <c:v>20.25</c:v>
                </c:pt>
                <c:pt idx="1144">
                  <c:v>21.3</c:v>
                </c:pt>
                <c:pt idx="1145">
                  <c:v>21.8</c:v>
                </c:pt>
                <c:pt idx="1146">
                  <c:v>21.85</c:v>
                </c:pt>
                <c:pt idx="1147">
                  <c:v>21.75</c:v>
                </c:pt>
                <c:pt idx="1148">
                  <c:v>21.9</c:v>
                </c:pt>
                <c:pt idx="1149">
                  <c:v>21.9</c:v>
                </c:pt>
                <c:pt idx="1150">
                  <c:v>21.75</c:v>
                </c:pt>
                <c:pt idx="1151">
                  <c:v>21.3</c:v>
                </c:pt>
                <c:pt idx="1152">
                  <c:v>22</c:v>
                </c:pt>
                <c:pt idx="1153">
                  <c:v>21.6</c:v>
                </c:pt>
                <c:pt idx="1154">
                  <c:v>21.7</c:v>
                </c:pt>
                <c:pt idx="1155">
                  <c:v>21.7</c:v>
                </c:pt>
                <c:pt idx="1156">
                  <c:v>21.8</c:v>
                </c:pt>
                <c:pt idx="1157">
                  <c:v>22</c:v>
                </c:pt>
                <c:pt idx="1158">
                  <c:v>22.2</c:v>
                </c:pt>
                <c:pt idx="1159">
                  <c:v>21.8</c:v>
                </c:pt>
                <c:pt idx="1160">
                  <c:v>21.9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64-4CA7-897A-0855C4D8B72C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cat>
            <c:numRef>
              <c:f>Φύλλο2!$A$1:$A$1161</c:f>
              <c:numCache>
                <c:formatCode>m/d/yyyy</c:formatCode>
                <c:ptCount val="1161"/>
                <c:pt idx="0">
                  <c:v>42592</c:v>
                </c:pt>
                <c:pt idx="1">
                  <c:v>42593</c:v>
                </c:pt>
                <c:pt idx="2">
                  <c:v>42594</c:v>
                </c:pt>
                <c:pt idx="3">
                  <c:v>42598</c:v>
                </c:pt>
                <c:pt idx="4">
                  <c:v>42599</c:v>
                </c:pt>
                <c:pt idx="5">
                  <c:v>42600</c:v>
                </c:pt>
                <c:pt idx="6">
                  <c:v>42601</c:v>
                </c:pt>
                <c:pt idx="7">
                  <c:v>42604</c:v>
                </c:pt>
                <c:pt idx="8">
                  <c:v>42605</c:v>
                </c:pt>
                <c:pt idx="9">
                  <c:v>42606</c:v>
                </c:pt>
                <c:pt idx="10">
                  <c:v>42607</c:v>
                </c:pt>
                <c:pt idx="11">
                  <c:v>42608</c:v>
                </c:pt>
                <c:pt idx="12">
                  <c:v>42611</c:v>
                </c:pt>
                <c:pt idx="13">
                  <c:v>42612</c:v>
                </c:pt>
                <c:pt idx="14">
                  <c:v>42613</c:v>
                </c:pt>
                <c:pt idx="15">
                  <c:v>42614</c:v>
                </c:pt>
                <c:pt idx="16">
                  <c:v>42615</c:v>
                </c:pt>
                <c:pt idx="17">
                  <c:v>42618</c:v>
                </c:pt>
                <c:pt idx="18">
                  <c:v>42619</c:v>
                </c:pt>
                <c:pt idx="19">
                  <c:v>42620</c:v>
                </c:pt>
                <c:pt idx="20">
                  <c:v>42621</c:v>
                </c:pt>
                <c:pt idx="21">
                  <c:v>42622</c:v>
                </c:pt>
                <c:pt idx="22">
                  <c:v>42625</c:v>
                </c:pt>
                <c:pt idx="23">
                  <c:v>42626</c:v>
                </c:pt>
                <c:pt idx="24">
                  <c:v>42627</c:v>
                </c:pt>
                <c:pt idx="25">
                  <c:v>42628</c:v>
                </c:pt>
                <c:pt idx="26">
                  <c:v>42629</c:v>
                </c:pt>
                <c:pt idx="27">
                  <c:v>42632</c:v>
                </c:pt>
                <c:pt idx="28">
                  <c:v>42633</c:v>
                </c:pt>
                <c:pt idx="29">
                  <c:v>42634</c:v>
                </c:pt>
                <c:pt idx="30">
                  <c:v>42635</c:v>
                </c:pt>
                <c:pt idx="31">
                  <c:v>42636</c:v>
                </c:pt>
                <c:pt idx="32">
                  <c:v>42639</c:v>
                </c:pt>
                <c:pt idx="33">
                  <c:v>42640</c:v>
                </c:pt>
                <c:pt idx="34">
                  <c:v>42641</c:v>
                </c:pt>
                <c:pt idx="35">
                  <c:v>42642</c:v>
                </c:pt>
                <c:pt idx="36">
                  <c:v>42643</c:v>
                </c:pt>
                <c:pt idx="37">
                  <c:v>42646</c:v>
                </c:pt>
                <c:pt idx="38">
                  <c:v>42647</c:v>
                </c:pt>
                <c:pt idx="39">
                  <c:v>42648</c:v>
                </c:pt>
                <c:pt idx="40">
                  <c:v>42649</c:v>
                </c:pt>
                <c:pt idx="41">
                  <c:v>42650</c:v>
                </c:pt>
                <c:pt idx="42">
                  <c:v>42653</c:v>
                </c:pt>
                <c:pt idx="43">
                  <c:v>42654</c:v>
                </c:pt>
                <c:pt idx="44">
                  <c:v>42655</c:v>
                </c:pt>
                <c:pt idx="45">
                  <c:v>42656</c:v>
                </c:pt>
                <c:pt idx="46">
                  <c:v>42657</c:v>
                </c:pt>
                <c:pt idx="47">
                  <c:v>42660</c:v>
                </c:pt>
                <c:pt idx="48">
                  <c:v>42661</c:v>
                </c:pt>
                <c:pt idx="49">
                  <c:v>42662</c:v>
                </c:pt>
                <c:pt idx="50">
                  <c:v>42663</c:v>
                </c:pt>
                <c:pt idx="51">
                  <c:v>42664</c:v>
                </c:pt>
                <c:pt idx="52">
                  <c:v>42667</c:v>
                </c:pt>
                <c:pt idx="53">
                  <c:v>42668</c:v>
                </c:pt>
                <c:pt idx="54">
                  <c:v>42669</c:v>
                </c:pt>
                <c:pt idx="55">
                  <c:v>42670</c:v>
                </c:pt>
                <c:pt idx="56">
                  <c:v>42674</c:v>
                </c:pt>
                <c:pt idx="57">
                  <c:v>42675</c:v>
                </c:pt>
                <c:pt idx="58">
                  <c:v>42676</c:v>
                </c:pt>
                <c:pt idx="59">
                  <c:v>42677</c:v>
                </c:pt>
                <c:pt idx="60">
                  <c:v>42678</c:v>
                </c:pt>
                <c:pt idx="61">
                  <c:v>42681</c:v>
                </c:pt>
                <c:pt idx="62">
                  <c:v>42682</c:v>
                </c:pt>
                <c:pt idx="63">
                  <c:v>42683</c:v>
                </c:pt>
                <c:pt idx="64">
                  <c:v>42684</c:v>
                </c:pt>
                <c:pt idx="65">
                  <c:v>42685</c:v>
                </c:pt>
                <c:pt idx="66">
                  <c:v>42688</c:v>
                </c:pt>
                <c:pt idx="67">
                  <c:v>42689</c:v>
                </c:pt>
                <c:pt idx="68">
                  <c:v>42690</c:v>
                </c:pt>
                <c:pt idx="69">
                  <c:v>42691</c:v>
                </c:pt>
                <c:pt idx="70">
                  <c:v>42692</c:v>
                </c:pt>
                <c:pt idx="71">
                  <c:v>42695</c:v>
                </c:pt>
                <c:pt idx="72">
                  <c:v>42696</c:v>
                </c:pt>
                <c:pt idx="73">
                  <c:v>42697</c:v>
                </c:pt>
                <c:pt idx="74">
                  <c:v>42698</c:v>
                </c:pt>
                <c:pt idx="75">
                  <c:v>42699</c:v>
                </c:pt>
                <c:pt idx="76">
                  <c:v>42702</c:v>
                </c:pt>
                <c:pt idx="77">
                  <c:v>42703</c:v>
                </c:pt>
                <c:pt idx="78">
                  <c:v>42704</c:v>
                </c:pt>
                <c:pt idx="79">
                  <c:v>42705</c:v>
                </c:pt>
                <c:pt idx="80">
                  <c:v>42706</c:v>
                </c:pt>
                <c:pt idx="81">
                  <c:v>42709</c:v>
                </c:pt>
                <c:pt idx="82">
                  <c:v>42710</c:v>
                </c:pt>
                <c:pt idx="83">
                  <c:v>42711</c:v>
                </c:pt>
                <c:pt idx="84">
                  <c:v>42712</c:v>
                </c:pt>
                <c:pt idx="85">
                  <c:v>42713</c:v>
                </c:pt>
                <c:pt idx="86">
                  <c:v>42716</c:v>
                </c:pt>
                <c:pt idx="87">
                  <c:v>42717</c:v>
                </c:pt>
                <c:pt idx="88">
                  <c:v>42718</c:v>
                </c:pt>
                <c:pt idx="89">
                  <c:v>42719</c:v>
                </c:pt>
                <c:pt idx="90">
                  <c:v>42720</c:v>
                </c:pt>
                <c:pt idx="91">
                  <c:v>42723</c:v>
                </c:pt>
                <c:pt idx="92">
                  <c:v>42724</c:v>
                </c:pt>
                <c:pt idx="93">
                  <c:v>42725</c:v>
                </c:pt>
                <c:pt idx="94">
                  <c:v>42726</c:v>
                </c:pt>
                <c:pt idx="95">
                  <c:v>42727</c:v>
                </c:pt>
                <c:pt idx="96">
                  <c:v>42731</c:v>
                </c:pt>
                <c:pt idx="97">
                  <c:v>42732</c:v>
                </c:pt>
                <c:pt idx="98">
                  <c:v>42733</c:v>
                </c:pt>
                <c:pt idx="99">
                  <c:v>42734</c:v>
                </c:pt>
                <c:pt idx="100">
                  <c:v>42737</c:v>
                </c:pt>
                <c:pt idx="101">
                  <c:v>42738</c:v>
                </c:pt>
                <c:pt idx="102">
                  <c:v>42739</c:v>
                </c:pt>
                <c:pt idx="103">
                  <c:v>42740</c:v>
                </c:pt>
                <c:pt idx="104">
                  <c:v>42744</c:v>
                </c:pt>
                <c:pt idx="105">
                  <c:v>42745</c:v>
                </c:pt>
                <c:pt idx="106">
                  <c:v>42746</c:v>
                </c:pt>
                <c:pt idx="107">
                  <c:v>42747</c:v>
                </c:pt>
                <c:pt idx="108">
                  <c:v>42748</c:v>
                </c:pt>
                <c:pt idx="109">
                  <c:v>42751</c:v>
                </c:pt>
                <c:pt idx="110">
                  <c:v>42752</c:v>
                </c:pt>
                <c:pt idx="111">
                  <c:v>42753</c:v>
                </c:pt>
                <c:pt idx="112">
                  <c:v>42754</c:v>
                </c:pt>
                <c:pt idx="113">
                  <c:v>42755</c:v>
                </c:pt>
                <c:pt idx="114">
                  <c:v>42758</c:v>
                </c:pt>
                <c:pt idx="115">
                  <c:v>42759</c:v>
                </c:pt>
                <c:pt idx="116">
                  <c:v>42760</c:v>
                </c:pt>
                <c:pt idx="117">
                  <c:v>42761</c:v>
                </c:pt>
                <c:pt idx="118">
                  <c:v>42762</c:v>
                </c:pt>
                <c:pt idx="119">
                  <c:v>42765</c:v>
                </c:pt>
                <c:pt idx="120">
                  <c:v>42766</c:v>
                </c:pt>
                <c:pt idx="121">
                  <c:v>42767</c:v>
                </c:pt>
                <c:pt idx="122">
                  <c:v>42768</c:v>
                </c:pt>
                <c:pt idx="123">
                  <c:v>42769</c:v>
                </c:pt>
                <c:pt idx="124">
                  <c:v>42772</c:v>
                </c:pt>
                <c:pt idx="125">
                  <c:v>42773</c:v>
                </c:pt>
                <c:pt idx="126">
                  <c:v>42774</c:v>
                </c:pt>
                <c:pt idx="127">
                  <c:v>42775</c:v>
                </c:pt>
                <c:pt idx="128">
                  <c:v>42776</c:v>
                </c:pt>
                <c:pt idx="129">
                  <c:v>42779</c:v>
                </c:pt>
                <c:pt idx="130">
                  <c:v>42780</c:v>
                </c:pt>
                <c:pt idx="131">
                  <c:v>42781</c:v>
                </c:pt>
                <c:pt idx="132">
                  <c:v>42782</c:v>
                </c:pt>
                <c:pt idx="133">
                  <c:v>42783</c:v>
                </c:pt>
                <c:pt idx="134">
                  <c:v>42786</c:v>
                </c:pt>
                <c:pt idx="135">
                  <c:v>42787</c:v>
                </c:pt>
                <c:pt idx="136">
                  <c:v>42788</c:v>
                </c:pt>
                <c:pt idx="137">
                  <c:v>42789</c:v>
                </c:pt>
                <c:pt idx="138">
                  <c:v>42790</c:v>
                </c:pt>
                <c:pt idx="139">
                  <c:v>42794</c:v>
                </c:pt>
                <c:pt idx="140">
                  <c:v>42795</c:v>
                </c:pt>
                <c:pt idx="141">
                  <c:v>42796</c:v>
                </c:pt>
                <c:pt idx="142">
                  <c:v>42797</c:v>
                </c:pt>
                <c:pt idx="143">
                  <c:v>42800</c:v>
                </c:pt>
                <c:pt idx="144">
                  <c:v>42801</c:v>
                </c:pt>
                <c:pt idx="145">
                  <c:v>42802</c:v>
                </c:pt>
                <c:pt idx="146">
                  <c:v>42803</c:v>
                </c:pt>
                <c:pt idx="147">
                  <c:v>42804</c:v>
                </c:pt>
                <c:pt idx="148">
                  <c:v>42807</c:v>
                </c:pt>
                <c:pt idx="149">
                  <c:v>42808</c:v>
                </c:pt>
                <c:pt idx="150">
                  <c:v>42809</c:v>
                </c:pt>
                <c:pt idx="151">
                  <c:v>42810</c:v>
                </c:pt>
                <c:pt idx="152">
                  <c:v>42811</c:v>
                </c:pt>
                <c:pt idx="153">
                  <c:v>42814</c:v>
                </c:pt>
                <c:pt idx="154">
                  <c:v>42815</c:v>
                </c:pt>
                <c:pt idx="155">
                  <c:v>42816</c:v>
                </c:pt>
                <c:pt idx="156">
                  <c:v>42817</c:v>
                </c:pt>
                <c:pt idx="157">
                  <c:v>42818</c:v>
                </c:pt>
                <c:pt idx="158">
                  <c:v>42821</c:v>
                </c:pt>
                <c:pt idx="159">
                  <c:v>42822</c:v>
                </c:pt>
                <c:pt idx="160">
                  <c:v>42823</c:v>
                </c:pt>
                <c:pt idx="161">
                  <c:v>42824</c:v>
                </c:pt>
                <c:pt idx="162">
                  <c:v>42825</c:v>
                </c:pt>
                <c:pt idx="163">
                  <c:v>42828</c:v>
                </c:pt>
                <c:pt idx="164">
                  <c:v>42829</c:v>
                </c:pt>
                <c:pt idx="165">
                  <c:v>42830</c:v>
                </c:pt>
                <c:pt idx="166">
                  <c:v>42831</c:v>
                </c:pt>
                <c:pt idx="167">
                  <c:v>42832</c:v>
                </c:pt>
                <c:pt idx="168">
                  <c:v>42835</c:v>
                </c:pt>
                <c:pt idx="169">
                  <c:v>42836</c:v>
                </c:pt>
                <c:pt idx="170">
                  <c:v>42837</c:v>
                </c:pt>
                <c:pt idx="171">
                  <c:v>42838</c:v>
                </c:pt>
                <c:pt idx="172">
                  <c:v>42843</c:v>
                </c:pt>
                <c:pt idx="173">
                  <c:v>42844</c:v>
                </c:pt>
                <c:pt idx="174">
                  <c:v>42845</c:v>
                </c:pt>
                <c:pt idx="175">
                  <c:v>42846</c:v>
                </c:pt>
                <c:pt idx="176">
                  <c:v>42849</c:v>
                </c:pt>
                <c:pt idx="177">
                  <c:v>42850</c:v>
                </c:pt>
                <c:pt idx="178">
                  <c:v>42851</c:v>
                </c:pt>
                <c:pt idx="179">
                  <c:v>42852</c:v>
                </c:pt>
                <c:pt idx="180">
                  <c:v>42853</c:v>
                </c:pt>
                <c:pt idx="181">
                  <c:v>42857</c:v>
                </c:pt>
                <c:pt idx="182">
                  <c:v>42858</c:v>
                </c:pt>
                <c:pt idx="183">
                  <c:v>42859</c:v>
                </c:pt>
                <c:pt idx="184">
                  <c:v>42860</c:v>
                </c:pt>
                <c:pt idx="185">
                  <c:v>42863</c:v>
                </c:pt>
                <c:pt idx="186">
                  <c:v>42864</c:v>
                </c:pt>
                <c:pt idx="187">
                  <c:v>42865</c:v>
                </c:pt>
                <c:pt idx="188">
                  <c:v>42866</c:v>
                </c:pt>
                <c:pt idx="189">
                  <c:v>42867</c:v>
                </c:pt>
                <c:pt idx="190">
                  <c:v>42870</c:v>
                </c:pt>
                <c:pt idx="191">
                  <c:v>42871</c:v>
                </c:pt>
                <c:pt idx="192">
                  <c:v>42872</c:v>
                </c:pt>
                <c:pt idx="193">
                  <c:v>42873</c:v>
                </c:pt>
                <c:pt idx="194">
                  <c:v>42874</c:v>
                </c:pt>
                <c:pt idx="195">
                  <c:v>42877</c:v>
                </c:pt>
                <c:pt idx="196">
                  <c:v>42878</c:v>
                </c:pt>
                <c:pt idx="197">
                  <c:v>42879</c:v>
                </c:pt>
                <c:pt idx="198">
                  <c:v>42880</c:v>
                </c:pt>
                <c:pt idx="199">
                  <c:v>42881</c:v>
                </c:pt>
                <c:pt idx="200">
                  <c:v>42884</c:v>
                </c:pt>
                <c:pt idx="201">
                  <c:v>42885</c:v>
                </c:pt>
                <c:pt idx="202">
                  <c:v>42886</c:v>
                </c:pt>
                <c:pt idx="203">
                  <c:v>42887</c:v>
                </c:pt>
                <c:pt idx="204">
                  <c:v>42888</c:v>
                </c:pt>
                <c:pt idx="205">
                  <c:v>42892</c:v>
                </c:pt>
                <c:pt idx="206">
                  <c:v>42893</c:v>
                </c:pt>
                <c:pt idx="207">
                  <c:v>42894</c:v>
                </c:pt>
                <c:pt idx="208">
                  <c:v>42895</c:v>
                </c:pt>
                <c:pt idx="209">
                  <c:v>42898</c:v>
                </c:pt>
                <c:pt idx="210">
                  <c:v>42899</c:v>
                </c:pt>
                <c:pt idx="211">
                  <c:v>42900</c:v>
                </c:pt>
                <c:pt idx="212">
                  <c:v>42901</c:v>
                </c:pt>
                <c:pt idx="213">
                  <c:v>42902</c:v>
                </c:pt>
                <c:pt idx="214">
                  <c:v>42905</c:v>
                </c:pt>
                <c:pt idx="215">
                  <c:v>42906</c:v>
                </c:pt>
                <c:pt idx="216">
                  <c:v>42907</c:v>
                </c:pt>
                <c:pt idx="217">
                  <c:v>42908</c:v>
                </c:pt>
                <c:pt idx="218">
                  <c:v>42909</c:v>
                </c:pt>
                <c:pt idx="219">
                  <c:v>42912</c:v>
                </c:pt>
                <c:pt idx="220">
                  <c:v>42913</c:v>
                </c:pt>
                <c:pt idx="221">
                  <c:v>42914</c:v>
                </c:pt>
                <c:pt idx="222">
                  <c:v>42915</c:v>
                </c:pt>
                <c:pt idx="223">
                  <c:v>42916</c:v>
                </c:pt>
                <c:pt idx="224">
                  <c:v>42919</c:v>
                </c:pt>
                <c:pt idx="225">
                  <c:v>42920</c:v>
                </c:pt>
                <c:pt idx="226">
                  <c:v>42921</c:v>
                </c:pt>
                <c:pt idx="227">
                  <c:v>42922</c:v>
                </c:pt>
                <c:pt idx="228">
                  <c:v>42923</c:v>
                </c:pt>
                <c:pt idx="229">
                  <c:v>42926</c:v>
                </c:pt>
                <c:pt idx="230">
                  <c:v>42927</c:v>
                </c:pt>
                <c:pt idx="231">
                  <c:v>42928</c:v>
                </c:pt>
                <c:pt idx="232">
                  <c:v>42929</c:v>
                </c:pt>
                <c:pt idx="233">
                  <c:v>42930</c:v>
                </c:pt>
                <c:pt idx="234">
                  <c:v>42933</c:v>
                </c:pt>
                <c:pt idx="235">
                  <c:v>42934</c:v>
                </c:pt>
                <c:pt idx="236">
                  <c:v>42935</c:v>
                </c:pt>
                <c:pt idx="237">
                  <c:v>42936</c:v>
                </c:pt>
                <c:pt idx="238">
                  <c:v>42937</c:v>
                </c:pt>
                <c:pt idx="239">
                  <c:v>42940</c:v>
                </c:pt>
                <c:pt idx="240">
                  <c:v>42941</c:v>
                </c:pt>
                <c:pt idx="241">
                  <c:v>42942</c:v>
                </c:pt>
                <c:pt idx="242">
                  <c:v>42943</c:v>
                </c:pt>
                <c:pt idx="243">
                  <c:v>42944</c:v>
                </c:pt>
                <c:pt idx="244">
                  <c:v>42947</c:v>
                </c:pt>
                <c:pt idx="245">
                  <c:v>42948</c:v>
                </c:pt>
                <c:pt idx="246">
                  <c:v>42949</c:v>
                </c:pt>
                <c:pt idx="247">
                  <c:v>42950</c:v>
                </c:pt>
                <c:pt idx="248">
                  <c:v>42951</c:v>
                </c:pt>
                <c:pt idx="249">
                  <c:v>42954</c:v>
                </c:pt>
                <c:pt idx="250">
                  <c:v>42955</c:v>
                </c:pt>
                <c:pt idx="251">
                  <c:v>42956</c:v>
                </c:pt>
                <c:pt idx="252">
                  <c:v>42957</c:v>
                </c:pt>
                <c:pt idx="253">
                  <c:v>42958</c:v>
                </c:pt>
                <c:pt idx="254">
                  <c:v>42961</c:v>
                </c:pt>
                <c:pt idx="255">
                  <c:v>42963</c:v>
                </c:pt>
                <c:pt idx="256">
                  <c:v>42964</c:v>
                </c:pt>
                <c:pt idx="257">
                  <c:v>42965</c:v>
                </c:pt>
                <c:pt idx="258">
                  <c:v>42968</c:v>
                </c:pt>
                <c:pt idx="259">
                  <c:v>42969</c:v>
                </c:pt>
                <c:pt idx="260">
                  <c:v>42970</c:v>
                </c:pt>
                <c:pt idx="261">
                  <c:v>42971</c:v>
                </c:pt>
                <c:pt idx="262">
                  <c:v>42972</c:v>
                </c:pt>
                <c:pt idx="263">
                  <c:v>42975</c:v>
                </c:pt>
                <c:pt idx="264">
                  <c:v>42976</c:v>
                </c:pt>
                <c:pt idx="265">
                  <c:v>42977</c:v>
                </c:pt>
                <c:pt idx="266">
                  <c:v>42978</c:v>
                </c:pt>
                <c:pt idx="267">
                  <c:v>42979</c:v>
                </c:pt>
                <c:pt idx="268">
                  <c:v>42982</c:v>
                </c:pt>
                <c:pt idx="269">
                  <c:v>42983</c:v>
                </c:pt>
                <c:pt idx="270">
                  <c:v>42984</c:v>
                </c:pt>
                <c:pt idx="271">
                  <c:v>42985</c:v>
                </c:pt>
                <c:pt idx="272">
                  <c:v>42986</c:v>
                </c:pt>
                <c:pt idx="273">
                  <c:v>42989</c:v>
                </c:pt>
                <c:pt idx="274">
                  <c:v>42990</c:v>
                </c:pt>
                <c:pt idx="275">
                  <c:v>42991</c:v>
                </c:pt>
                <c:pt idx="276">
                  <c:v>42992</c:v>
                </c:pt>
                <c:pt idx="277">
                  <c:v>42993</c:v>
                </c:pt>
                <c:pt idx="278">
                  <c:v>42996</c:v>
                </c:pt>
                <c:pt idx="279">
                  <c:v>42997</c:v>
                </c:pt>
                <c:pt idx="280">
                  <c:v>42998</c:v>
                </c:pt>
                <c:pt idx="281">
                  <c:v>42999</c:v>
                </c:pt>
                <c:pt idx="282">
                  <c:v>43000</c:v>
                </c:pt>
                <c:pt idx="283">
                  <c:v>43003</c:v>
                </c:pt>
                <c:pt idx="284">
                  <c:v>43004</c:v>
                </c:pt>
                <c:pt idx="285">
                  <c:v>43005</c:v>
                </c:pt>
                <c:pt idx="286">
                  <c:v>43006</c:v>
                </c:pt>
                <c:pt idx="287">
                  <c:v>43007</c:v>
                </c:pt>
                <c:pt idx="288">
                  <c:v>43010</c:v>
                </c:pt>
                <c:pt idx="289">
                  <c:v>43011</c:v>
                </c:pt>
                <c:pt idx="290">
                  <c:v>43012</c:v>
                </c:pt>
                <c:pt idx="291">
                  <c:v>43013</c:v>
                </c:pt>
                <c:pt idx="292">
                  <c:v>43014</c:v>
                </c:pt>
                <c:pt idx="293">
                  <c:v>43017</c:v>
                </c:pt>
                <c:pt idx="294">
                  <c:v>43018</c:v>
                </c:pt>
                <c:pt idx="295">
                  <c:v>43019</c:v>
                </c:pt>
                <c:pt idx="296">
                  <c:v>43020</c:v>
                </c:pt>
                <c:pt idx="297">
                  <c:v>43021</c:v>
                </c:pt>
                <c:pt idx="298">
                  <c:v>43024</c:v>
                </c:pt>
                <c:pt idx="299">
                  <c:v>43025</c:v>
                </c:pt>
                <c:pt idx="300">
                  <c:v>43026</c:v>
                </c:pt>
                <c:pt idx="301">
                  <c:v>43027</c:v>
                </c:pt>
                <c:pt idx="302">
                  <c:v>43028</c:v>
                </c:pt>
                <c:pt idx="303">
                  <c:v>43031</c:v>
                </c:pt>
                <c:pt idx="304">
                  <c:v>43032</c:v>
                </c:pt>
                <c:pt idx="305">
                  <c:v>43033</c:v>
                </c:pt>
                <c:pt idx="306">
                  <c:v>43034</c:v>
                </c:pt>
                <c:pt idx="307">
                  <c:v>43035</c:v>
                </c:pt>
                <c:pt idx="308">
                  <c:v>43038</c:v>
                </c:pt>
                <c:pt idx="309">
                  <c:v>43039</c:v>
                </c:pt>
                <c:pt idx="310">
                  <c:v>43040</c:v>
                </c:pt>
                <c:pt idx="311">
                  <c:v>43041</c:v>
                </c:pt>
                <c:pt idx="312">
                  <c:v>43042</c:v>
                </c:pt>
                <c:pt idx="313">
                  <c:v>43045</c:v>
                </c:pt>
                <c:pt idx="314">
                  <c:v>43046</c:v>
                </c:pt>
                <c:pt idx="315">
                  <c:v>43047</c:v>
                </c:pt>
                <c:pt idx="316">
                  <c:v>43048</c:v>
                </c:pt>
                <c:pt idx="317">
                  <c:v>43049</c:v>
                </c:pt>
                <c:pt idx="318">
                  <c:v>43052</c:v>
                </c:pt>
                <c:pt idx="319">
                  <c:v>43053</c:v>
                </c:pt>
                <c:pt idx="320">
                  <c:v>43054</c:v>
                </c:pt>
                <c:pt idx="321">
                  <c:v>43055</c:v>
                </c:pt>
                <c:pt idx="322">
                  <c:v>43056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43066</c:v>
                </c:pt>
                <c:pt idx="329">
                  <c:v>43067</c:v>
                </c:pt>
                <c:pt idx="330">
                  <c:v>43068</c:v>
                </c:pt>
                <c:pt idx="331">
                  <c:v>43069</c:v>
                </c:pt>
                <c:pt idx="332">
                  <c:v>43070</c:v>
                </c:pt>
                <c:pt idx="333">
                  <c:v>43073</c:v>
                </c:pt>
                <c:pt idx="334">
                  <c:v>43074</c:v>
                </c:pt>
                <c:pt idx="335">
                  <c:v>43075</c:v>
                </c:pt>
                <c:pt idx="336">
                  <c:v>43076</c:v>
                </c:pt>
                <c:pt idx="337">
                  <c:v>43077</c:v>
                </c:pt>
                <c:pt idx="338">
                  <c:v>43080</c:v>
                </c:pt>
                <c:pt idx="339">
                  <c:v>43081</c:v>
                </c:pt>
                <c:pt idx="340">
                  <c:v>43082</c:v>
                </c:pt>
                <c:pt idx="341">
                  <c:v>43083</c:v>
                </c:pt>
                <c:pt idx="342">
                  <c:v>43084</c:v>
                </c:pt>
                <c:pt idx="343">
                  <c:v>43087</c:v>
                </c:pt>
                <c:pt idx="344">
                  <c:v>43088</c:v>
                </c:pt>
                <c:pt idx="345">
                  <c:v>43089</c:v>
                </c:pt>
                <c:pt idx="346">
                  <c:v>43090</c:v>
                </c:pt>
                <c:pt idx="347">
                  <c:v>43091</c:v>
                </c:pt>
                <c:pt idx="348">
                  <c:v>43096</c:v>
                </c:pt>
                <c:pt idx="349">
                  <c:v>43097</c:v>
                </c:pt>
                <c:pt idx="350">
                  <c:v>43098</c:v>
                </c:pt>
                <c:pt idx="351">
                  <c:v>43102</c:v>
                </c:pt>
                <c:pt idx="352">
                  <c:v>43103</c:v>
                </c:pt>
                <c:pt idx="353">
                  <c:v>43104</c:v>
                </c:pt>
                <c:pt idx="354">
                  <c:v>43105</c:v>
                </c:pt>
                <c:pt idx="355">
                  <c:v>43108</c:v>
                </c:pt>
                <c:pt idx="356">
                  <c:v>43109</c:v>
                </c:pt>
                <c:pt idx="357">
                  <c:v>43110</c:v>
                </c:pt>
                <c:pt idx="358">
                  <c:v>43111</c:v>
                </c:pt>
                <c:pt idx="359">
                  <c:v>43112</c:v>
                </c:pt>
                <c:pt idx="360">
                  <c:v>43115</c:v>
                </c:pt>
                <c:pt idx="361">
                  <c:v>43116</c:v>
                </c:pt>
                <c:pt idx="362">
                  <c:v>43117</c:v>
                </c:pt>
                <c:pt idx="363">
                  <c:v>43118</c:v>
                </c:pt>
                <c:pt idx="364">
                  <c:v>43119</c:v>
                </c:pt>
                <c:pt idx="365">
                  <c:v>43122</c:v>
                </c:pt>
                <c:pt idx="366">
                  <c:v>43123</c:v>
                </c:pt>
                <c:pt idx="367">
                  <c:v>43124</c:v>
                </c:pt>
                <c:pt idx="368">
                  <c:v>43125</c:v>
                </c:pt>
                <c:pt idx="369">
                  <c:v>43126</c:v>
                </c:pt>
                <c:pt idx="370">
                  <c:v>43129</c:v>
                </c:pt>
                <c:pt idx="371">
                  <c:v>43130</c:v>
                </c:pt>
                <c:pt idx="372">
                  <c:v>43131</c:v>
                </c:pt>
                <c:pt idx="373">
                  <c:v>43132</c:v>
                </c:pt>
                <c:pt idx="374">
                  <c:v>43133</c:v>
                </c:pt>
                <c:pt idx="375">
                  <c:v>43136</c:v>
                </c:pt>
                <c:pt idx="376">
                  <c:v>43137</c:v>
                </c:pt>
                <c:pt idx="377">
                  <c:v>43138</c:v>
                </c:pt>
                <c:pt idx="378">
                  <c:v>43139</c:v>
                </c:pt>
                <c:pt idx="379">
                  <c:v>43140</c:v>
                </c:pt>
                <c:pt idx="380">
                  <c:v>43143</c:v>
                </c:pt>
                <c:pt idx="381">
                  <c:v>43144</c:v>
                </c:pt>
                <c:pt idx="382">
                  <c:v>43145</c:v>
                </c:pt>
                <c:pt idx="383">
                  <c:v>43146</c:v>
                </c:pt>
                <c:pt idx="384">
                  <c:v>43147</c:v>
                </c:pt>
                <c:pt idx="385">
                  <c:v>43151</c:v>
                </c:pt>
                <c:pt idx="386">
                  <c:v>43152</c:v>
                </c:pt>
                <c:pt idx="387">
                  <c:v>43153</c:v>
                </c:pt>
                <c:pt idx="388">
                  <c:v>43154</c:v>
                </c:pt>
                <c:pt idx="389">
                  <c:v>43157</c:v>
                </c:pt>
                <c:pt idx="390">
                  <c:v>43158</c:v>
                </c:pt>
                <c:pt idx="391">
                  <c:v>43159</c:v>
                </c:pt>
                <c:pt idx="392">
                  <c:v>43160</c:v>
                </c:pt>
                <c:pt idx="393">
                  <c:v>43161</c:v>
                </c:pt>
                <c:pt idx="394">
                  <c:v>43164</c:v>
                </c:pt>
                <c:pt idx="395">
                  <c:v>43165</c:v>
                </c:pt>
                <c:pt idx="396">
                  <c:v>43166</c:v>
                </c:pt>
                <c:pt idx="397">
                  <c:v>43167</c:v>
                </c:pt>
                <c:pt idx="398">
                  <c:v>43168</c:v>
                </c:pt>
                <c:pt idx="399">
                  <c:v>43171</c:v>
                </c:pt>
                <c:pt idx="400">
                  <c:v>43172</c:v>
                </c:pt>
                <c:pt idx="401">
                  <c:v>43173</c:v>
                </c:pt>
                <c:pt idx="402">
                  <c:v>43174</c:v>
                </c:pt>
                <c:pt idx="403">
                  <c:v>43175</c:v>
                </c:pt>
                <c:pt idx="404">
                  <c:v>43178</c:v>
                </c:pt>
                <c:pt idx="405">
                  <c:v>43179</c:v>
                </c:pt>
                <c:pt idx="406">
                  <c:v>43180</c:v>
                </c:pt>
                <c:pt idx="407">
                  <c:v>43181</c:v>
                </c:pt>
                <c:pt idx="408">
                  <c:v>43182</c:v>
                </c:pt>
                <c:pt idx="409">
                  <c:v>43185</c:v>
                </c:pt>
                <c:pt idx="410">
                  <c:v>43186</c:v>
                </c:pt>
                <c:pt idx="411">
                  <c:v>43187</c:v>
                </c:pt>
                <c:pt idx="412">
                  <c:v>43188</c:v>
                </c:pt>
                <c:pt idx="413">
                  <c:v>43193</c:v>
                </c:pt>
                <c:pt idx="414">
                  <c:v>43194</c:v>
                </c:pt>
                <c:pt idx="415">
                  <c:v>43195</c:v>
                </c:pt>
                <c:pt idx="416">
                  <c:v>43200</c:v>
                </c:pt>
                <c:pt idx="417">
                  <c:v>43201</c:v>
                </c:pt>
                <c:pt idx="418">
                  <c:v>43202</c:v>
                </c:pt>
                <c:pt idx="419">
                  <c:v>43203</c:v>
                </c:pt>
                <c:pt idx="420">
                  <c:v>43206</c:v>
                </c:pt>
                <c:pt idx="421">
                  <c:v>43207</c:v>
                </c:pt>
                <c:pt idx="422">
                  <c:v>43208</c:v>
                </c:pt>
                <c:pt idx="423">
                  <c:v>43209</c:v>
                </c:pt>
                <c:pt idx="424">
                  <c:v>43210</c:v>
                </c:pt>
                <c:pt idx="425">
                  <c:v>43213</c:v>
                </c:pt>
                <c:pt idx="426">
                  <c:v>43214</c:v>
                </c:pt>
                <c:pt idx="427">
                  <c:v>43215</c:v>
                </c:pt>
                <c:pt idx="428">
                  <c:v>43216</c:v>
                </c:pt>
                <c:pt idx="429">
                  <c:v>43217</c:v>
                </c:pt>
                <c:pt idx="430">
                  <c:v>43220</c:v>
                </c:pt>
                <c:pt idx="431">
                  <c:v>43222</c:v>
                </c:pt>
                <c:pt idx="432">
                  <c:v>43223</c:v>
                </c:pt>
                <c:pt idx="433">
                  <c:v>43224</c:v>
                </c:pt>
                <c:pt idx="434">
                  <c:v>43227</c:v>
                </c:pt>
                <c:pt idx="435">
                  <c:v>43228</c:v>
                </c:pt>
                <c:pt idx="436">
                  <c:v>43229</c:v>
                </c:pt>
                <c:pt idx="437">
                  <c:v>43230</c:v>
                </c:pt>
                <c:pt idx="438">
                  <c:v>43231</c:v>
                </c:pt>
                <c:pt idx="439">
                  <c:v>43234</c:v>
                </c:pt>
                <c:pt idx="440">
                  <c:v>43235</c:v>
                </c:pt>
                <c:pt idx="441">
                  <c:v>43236</c:v>
                </c:pt>
                <c:pt idx="442">
                  <c:v>43237</c:v>
                </c:pt>
                <c:pt idx="443">
                  <c:v>43238</c:v>
                </c:pt>
                <c:pt idx="444">
                  <c:v>43241</c:v>
                </c:pt>
                <c:pt idx="445">
                  <c:v>43242</c:v>
                </c:pt>
                <c:pt idx="446">
                  <c:v>43243</c:v>
                </c:pt>
                <c:pt idx="447">
                  <c:v>43244</c:v>
                </c:pt>
                <c:pt idx="448">
                  <c:v>43245</c:v>
                </c:pt>
                <c:pt idx="449">
                  <c:v>43249</c:v>
                </c:pt>
                <c:pt idx="450">
                  <c:v>43250</c:v>
                </c:pt>
                <c:pt idx="451">
                  <c:v>43251</c:v>
                </c:pt>
                <c:pt idx="452">
                  <c:v>43252</c:v>
                </c:pt>
                <c:pt idx="453">
                  <c:v>43255</c:v>
                </c:pt>
                <c:pt idx="454">
                  <c:v>43256</c:v>
                </c:pt>
                <c:pt idx="455">
                  <c:v>43257</c:v>
                </c:pt>
                <c:pt idx="456">
                  <c:v>43258</c:v>
                </c:pt>
                <c:pt idx="457">
                  <c:v>43259</c:v>
                </c:pt>
                <c:pt idx="458">
                  <c:v>43262</c:v>
                </c:pt>
                <c:pt idx="459">
                  <c:v>43263</c:v>
                </c:pt>
                <c:pt idx="460">
                  <c:v>43264</c:v>
                </c:pt>
                <c:pt idx="461">
                  <c:v>43265</c:v>
                </c:pt>
                <c:pt idx="462">
                  <c:v>43266</c:v>
                </c:pt>
                <c:pt idx="463">
                  <c:v>43269</c:v>
                </c:pt>
                <c:pt idx="464">
                  <c:v>43270</c:v>
                </c:pt>
                <c:pt idx="465">
                  <c:v>43271</c:v>
                </c:pt>
                <c:pt idx="466">
                  <c:v>43272</c:v>
                </c:pt>
                <c:pt idx="467">
                  <c:v>43273</c:v>
                </c:pt>
                <c:pt idx="468">
                  <c:v>43276</c:v>
                </c:pt>
                <c:pt idx="469">
                  <c:v>43277</c:v>
                </c:pt>
                <c:pt idx="470">
                  <c:v>43278</c:v>
                </c:pt>
                <c:pt idx="471">
                  <c:v>43279</c:v>
                </c:pt>
                <c:pt idx="472">
                  <c:v>43280</c:v>
                </c:pt>
                <c:pt idx="473">
                  <c:v>43283</c:v>
                </c:pt>
                <c:pt idx="474">
                  <c:v>43284</c:v>
                </c:pt>
                <c:pt idx="475">
                  <c:v>43285</c:v>
                </c:pt>
                <c:pt idx="476">
                  <c:v>43286</c:v>
                </c:pt>
                <c:pt idx="477">
                  <c:v>43287</c:v>
                </c:pt>
                <c:pt idx="478">
                  <c:v>43290</c:v>
                </c:pt>
                <c:pt idx="479">
                  <c:v>43291</c:v>
                </c:pt>
                <c:pt idx="480">
                  <c:v>43292</c:v>
                </c:pt>
                <c:pt idx="481">
                  <c:v>43293</c:v>
                </c:pt>
                <c:pt idx="482">
                  <c:v>43294</c:v>
                </c:pt>
                <c:pt idx="483">
                  <c:v>43297</c:v>
                </c:pt>
                <c:pt idx="484">
                  <c:v>43298</c:v>
                </c:pt>
                <c:pt idx="485">
                  <c:v>43299</c:v>
                </c:pt>
                <c:pt idx="486">
                  <c:v>43300</c:v>
                </c:pt>
                <c:pt idx="487">
                  <c:v>43301</c:v>
                </c:pt>
                <c:pt idx="488">
                  <c:v>43304</c:v>
                </c:pt>
                <c:pt idx="489">
                  <c:v>43305</c:v>
                </c:pt>
                <c:pt idx="490">
                  <c:v>43306</c:v>
                </c:pt>
                <c:pt idx="491">
                  <c:v>43307</c:v>
                </c:pt>
                <c:pt idx="492">
                  <c:v>43308</c:v>
                </c:pt>
                <c:pt idx="493">
                  <c:v>43311</c:v>
                </c:pt>
                <c:pt idx="494">
                  <c:v>43312</c:v>
                </c:pt>
                <c:pt idx="495">
                  <c:v>43313</c:v>
                </c:pt>
                <c:pt idx="496">
                  <c:v>43314</c:v>
                </c:pt>
                <c:pt idx="497">
                  <c:v>43315</c:v>
                </c:pt>
                <c:pt idx="498">
                  <c:v>43318</c:v>
                </c:pt>
                <c:pt idx="499">
                  <c:v>43319</c:v>
                </c:pt>
                <c:pt idx="500">
                  <c:v>43320</c:v>
                </c:pt>
                <c:pt idx="501">
                  <c:v>43321</c:v>
                </c:pt>
                <c:pt idx="502">
                  <c:v>43322</c:v>
                </c:pt>
                <c:pt idx="503">
                  <c:v>43325</c:v>
                </c:pt>
                <c:pt idx="504">
                  <c:v>43326</c:v>
                </c:pt>
                <c:pt idx="505">
                  <c:v>43328</c:v>
                </c:pt>
                <c:pt idx="506">
                  <c:v>43329</c:v>
                </c:pt>
                <c:pt idx="507">
                  <c:v>43332</c:v>
                </c:pt>
                <c:pt idx="508">
                  <c:v>43333</c:v>
                </c:pt>
                <c:pt idx="509">
                  <c:v>43334</c:v>
                </c:pt>
                <c:pt idx="510">
                  <c:v>43335</c:v>
                </c:pt>
                <c:pt idx="511">
                  <c:v>43336</c:v>
                </c:pt>
                <c:pt idx="512">
                  <c:v>43339</c:v>
                </c:pt>
                <c:pt idx="513">
                  <c:v>43340</c:v>
                </c:pt>
                <c:pt idx="514">
                  <c:v>43341</c:v>
                </c:pt>
                <c:pt idx="515">
                  <c:v>43342</c:v>
                </c:pt>
                <c:pt idx="516">
                  <c:v>43343</c:v>
                </c:pt>
                <c:pt idx="517">
                  <c:v>43346</c:v>
                </c:pt>
                <c:pt idx="518">
                  <c:v>43347</c:v>
                </c:pt>
                <c:pt idx="519">
                  <c:v>43348</c:v>
                </c:pt>
                <c:pt idx="520">
                  <c:v>43349</c:v>
                </c:pt>
                <c:pt idx="521">
                  <c:v>43350</c:v>
                </c:pt>
                <c:pt idx="522">
                  <c:v>43353</c:v>
                </c:pt>
                <c:pt idx="523">
                  <c:v>43354</c:v>
                </c:pt>
                <c:pt idx="524">
                  <c:v>43355</c:v>
                </c:pt>
                <c:pt idx="525">
                  <c:v>43356</c:v>
                </c:pt>
                <c:pt idx="526">
                  <c:v>43357</c:v>
                </c:pt>
                <c:pt idx="527">
                  <c:v>43360</c:v>
                </c:pt>
                <c:pt idx="528">
                  <c:v>43361</c:v>
                </c:pt>
                <c:pt idx="529">
                  <c:v>43362</c:v>
                </c:pt>
                <c:pt idx="530">
                  <c:v>43363</c:v>
                </c:pt>
                <c:pt idx="531">
                  <c:v>43364</c:v>
                </c:pt>
                <c:pt idx="532">
                  <c:v>43367</c:v>
                </c:pt>
                <c:pt idx="533">
                  <c:v>43368</c:v>
                </c:pt>
                <c:pt idx="534">
                  <c:v>43369</c:v>
                </c:pt>
                <c:pt idx="535">
                  <c:v>43370</c:v>
                </c:pt>
                <c:pt idx="536">
                  <c:v>43371</c:v>
                </c:pt>
                <c:pt idx="537">
                  <c:v>43374</c:v>
                </c:pt>
                <c:pt idx="538">
                  <c:v>43375</c:v>
                </c:pt>
                <c:pt idx="539">
                  <c:v>43376</c:v>
                </c:pt>
                <c:pt idx="540">
                  <c:v>43377</c:v>
                </c:pt>
                <c:pt idx="541">
                  <c:v>43378</c:v>
                </c:pt>
                <c:pt idx="542">
                  <c:v>43381</c:v>
                </c:pt>
                <c:pt idx="543">
                  <c:v>43382</c:v>
                </c:pt>
                <c:pt idx="544">
                  <c:v>43383</c:v>
                </c:pt>
                <c:pt idx="545">
                  <c:v>43384</c:v>
                </c:pt>
                <c:pt idx="546">
                  <c:v>43385</c:v>
                </c:pt>
                <c:pt idx="547">
                  <c:v>43388</c:v>
                </c:pt>
                <c:pt idx="548">
                  <c:v>43389</c:v>
                </c:pt>
                <c:pt idx="549">
                  <c:v>43390</c:v>
                </c:pt>
                <c:pt idx="550">
                  <c:v>43391</c:v>
                </c:pt>
                <c:pt idx="551">
                  <c:v>43392</c:v>
                </c:pt>
                <c:pt idx="552">
                  <c:v>43395</c:v>
                </c:pt>
                <c:pt idx="553">
                  <c:v>43396</c:v>
                </c:pt>
                <c:pt idx="554">
                  <c:v>43397</c:v>
                </c:pt>
                <c:pt idx="555">
                  <c:v>43398</c:v>
                </c:pt>
                <c:pt idx="556">
                  <c:v>43399</c:v>
                </c:pt>
                <c:pt idx="557">
                  <c:v>43402</c:v>
                </c:pt>
                <c:pt idx="558">
                  <c:v>43403</c:v>
                </c:pt>
                <c:pt idx="559">
                  <c:v>43404</c:v>
                </c:pt>
                <c:pt idx="560">
                  <c:v>43405</c:v>
                </c:pt>
                <c:pt idx="561">
                  <c:v>43406</c:v>
                </c:pt>
                <c:pt idx="562">
                  <c:v>43409</c:v>
                </c:pt>
                <c:pt idx="563">
                  <c:v>43410</c:v>
                </c:pt>
                <c:pt idx="564">
                  <c:v>43411</c:v>
                </c:pt>
                <c:pt idx="565">
                  <c:v>43412</c:v>
                </c:pt>
                <c:pt idx="566">
                  <c:v>43413</c:v>
                </c:pt>
                <c:pt idx="567">
                  <c:v>43416</c:v>
                </c:pt>
                <c:pt idx="568">
                  <c:v>43417</c:v>
                </c:pt>
                <c:pt idx="569">
                  <c:v>43418</c:v>
                </c:pt>
                <c:pt idx="570">
                  <c:v>43419</c:v>
                </c:pt>
                <c:pt idx="571">
                  <c:v>43420</c:v>
                </c:pt>
                <c:pt idx="572">
                  <c:v>43423</c:v>
                </c:pt>
                <c:pt idx="573">
                  <c:v>43424</c:v>
                </c:pt>
                <c:pt idx="574">
                  <c:v>43425</c:v>
                </c:pt>
                <c:pt idx="575">
                  <c:v>43426</c:v>
                </c:pt>
                <c:pt idx="576">
                  <c:v>43427</c:v>
                </c:pt>
                <c:pt idx="577">
                  <c:v>43430</c:v>
                </c:pt>
                <c:pt idx="578">
                  <c:v>43431</c:v>
                </c:pt>
                <c:pt idx="579">
                  <c:v>43432</c:v>
                </c:pt>
                <c:pt idx="580">
                  <c:v>43433</c:v>
                </c:pt>
                <c:pt idx="581">
                  <c:v>43434</c:v>
                </c:pt>
                <c:pt idx="582">
                  <c:v>43437</c:v>
                </c:pt>
                <c:pt idx="583">
                  <c:v>43438</c:v>
                </c:pt>
                <c:pt idx="584">
                  <c:v>43439</c:v>
                </c:pt>
                <c:pt idx="585">
                  <c:v>43440</c:v>
                </c:pt>
                <c:pt idx="586">
                  <c:v>43441</c:v>
                </c:pt>
                <c:pt idx="587">
                  <c:v>43444</c:v>
                </c:pt>
                <c:pt idx="588">
                  <c:v>43445</c:v>
                </c:pt>
                <c:pt idx="589">
                  <c:v>43446</c:v>
                </c:pt>
                <c:pt idx="590">
                  <c:v>43447</c:v>
                </c:pt>
                <c:pt idx="591">
                  <c:v>43448</c:v>
                </c:pt>
                <c:pt idx="592">
                  <c:v>43451</c:v>
                </c:pt>
                <c:pt idx="593">
                  <c:v>43452</c:v>
                </c:pt>
                <c:pt idx="594">
                  <c:v>43453</c:v>
                </c:pt>
                <c:pt idx="595">
                  <c:v>43454</c:v>
                </c:pt>
                <c:pt idx="596">
                  <c:v>43455</c:v>
                </c:pt>
                <c:pt idx="597">
                  <c:v>43461</c:v>
                </c:pt>
                <c:pt idx="598">
                  <c:v>43462</c:v>
                </c:pt>
                <c:pt idx="599">
                  <c:v>43465</c:v>
                </c:pt>
                <c:pt idx="600">
                  <c:v>43467</c:v>
                </c:pt>
                <c:pt idx="601">
                  <c:v>43468</c:v>
                </c:pt>
                <c:pt idx="602">
                  <c:v>43469</c:v>
                </c:pt>
                <c:pt idx="603">
                  <c:v>43472</c:v>
                </c:pt>
                <c:pt idx="604">
                  <c:v>43473</c:v>
                </c:pt>
                <c:pt idx="605">
                  <c:v>43474</c:v>
                </c:pt>
                <c:pt idx="606">
                  <c:v>43475</c:v>
                </c:pt>
                <c:pt idx="607">
                  <c:v>43476</c:v>
                </c:pt>
                <c:pt idx="608">
                  <c:v>43479</c:v>
                </c:pt>
                <c:pt idx="609">
                  <c:v>43480</c:v>
                </c:pt>
                <c:pt idx="610">
                  <c:v>43481</c:v>
                </c:pt>
                <c:pt idx="611">
                  <c:v>43482</c:v>
                </c:pt>
                <c:pt idx="612">
                  <c:v>43483</c:v>
                </c:pt>
                <c:pt idx="613">
                  <c:v>43486</c:v>
                </c:pt>
                <c:pt idx="614">
                  <c:v>43487</c:v>
                </c:pt>
                <c:pt idx="615">
                  <c:v>43488</c:v>
                </c:pt>
                <c:pt idx="616">
                  <c:v>43489</c:v>
                </c:pt>
                <c:pt idx="617">
                  <c:v>43490</c:v>
                </c:pt>
                <c:pt idx="618">
                  <c:v>43493</c:v>
                </c:pt>
                <c:pt idx="619">
                  <c:v>43494</c:v>
                </c:pt>
                <c:pt idx="620">
                  <c:v>43495</c:v>
                </c:pt>
                <c:pt idx="621">
                  <c:v>43496</c:v>
                </c:pt>
                <c:pt idx="622">
                  <c:v>43497</c:v>
                </c:pt>
                <c:pt idx="623">
                  <c:v>43500</c:v>
                </c:pt>
                <c:pt idx="624">
                  <c:v>43501</c:v>
                </c:pt>
                <c:pt idx="625">
                  <c:v>43502</c:v>
                </c:pt>
                <c:pt idx="626">
                  <c:v>43503</c:v>
                </c:pt>
                <c:pt idx="627">
                  <c:v>43504</c:v>
                </c:pt>
                <c:pt idx="628">
                  <c:v>43507</c:v>
                </c:pt>
                <c:pt idx="629">
                  <c:v>43508</c:v>
                </c:pt>
                <c:pt idx="630">
                  <c:v>43509</c:v>
                </c:pt>
                <c:pt idx="631">
                  <c:v>43510</c:v>
                </c:pt>
                <c:pt idx="632">
                  <c:v>43511</c:v>
                </c:pt>
                <c:pt idx="633">
                  <c:v>43514</c:v>
                </c:pt>
                <c:pt idx="634">
                  <c:v>43515</c:v>
                </c:pt>
                <c:pt idx="635">
                  <c:v>43516</c:v>
                </c:pt>
                <c:pt idx="636">
                  <c:v>43517</c:v>
                </c:pt>
                <c:pt idx="637">
                  <c:v>43518</c:v>
                </c:pt>
                <c:pt idx="638">
                  <c:v>43521</c:v>
                </c:pt>
                <c:pt idx="639">
                  <c:v>43522</c:v>
                </c:pt>
                <c:pt idx="640">
                  <c:v>43523</c:v>
                </c:pt>
                <c:pt idx="641">
                  <c:v>43524</c:v>
                </c:pt>
                <c:pt idx="642">
                  <c:v>43525</c:v>
                </c:pt>
                <c:pt idx="643">
                  <c:v>43528</c:v>
                </c:pt>
                <c:pt idx="644">
                  <c:v>43529</c:v>
                </c:pt>
                <c:pt idx="645">
                  <c:v>43530</c:v>
                </c:pt>
                <c:pt idx="646">
                  <c:v>43531</c:v>
                </c:pt>
                <c:pt idx="647">
                  <c:v>43532</c:v>
                </c:pt>
                <c:pt idx="648">
                  <c:v>43536</c:v>
                </c:pt>
                <c:pt idx="649">
                  <c:v>43537</c:v>
                </c:pt>
                <c:pt idx="650">
                  <c:v>43538</c:v>
                </c:pt>
                <c:pt idx="651">
                  <c:v>43539</c:v>
                </c:pt>
                <c:pt idx="652">
                  <c:v>43542</c:v>
                </c:pt>
                <c:pt idx="653">
                  <c:v>43543</c:v>
                </c:pt>
                <c:pt idx="654">
                  <c:v>43544</c:v>
                </c:pt>
                <c:pt idx="655">
                  <c:v>43545</c:v>
                </c:pt>
                <c:pt idx="656">
                  <c:v>43546</c:v>
                </c:pt>
                <c:pt idx="657">
                  <c:v>43550</c:v>
                </c:pt>
                <c:pt idx="658">
                  <c:v>43551</c:v>
                </c:pt>
                <c:pt idx="659">
                  <c:v>43552</c:v>
                </c:pt>
                <c:pt idx="660">
                  <c:v>43553</c:v>
                </c:pt>
                <c:pt idx="661">
                  <c:v>43556</c:v>
                </c:pt>
                <c:pt idx="662">
                  <c:v>43557</c:v>
                </c:pt>
                <c:pt idx="663">
                  <c:v>43558</c:v>
                </c:pt>
                <c:pt idx="664">
                  <c:v>43559</c:v>
                </c:pt>
                <c:pt idx="665">
                  <c:v>43560</c:v>
                </c:pt>
                <c:pt idx="666">
                  <c:v>43563</c:v>
                </c:pt>
                <c:pt idx="667">
                  <c:v>43564</c:v>
                </c:pt>
                <c:pt idx="668">
                  <c:v>43565</c:v>
                </c:pt>
                <c:pt idx="669">
                  <c:v>43566</c:v>
                </c:pt>
                <c:pt idx="670">
                  <c:v>43567</c:v>
                </c:pt>
                <c:pt idx="671">
                  <c:v>43570</c:v>
                </c:pt>
                <c:pt idx="672">
                  <c:v>43571</c:v>
                </c:pt>
                <c:pt idx="673">
                  <c:v>43572</c:v>
                </c:pt>
                <c:pt idx="674">
                  <c:v>43573</c:v>
                </c:pt>
                <c:pt idx="675">
                  <c:v>43578</c:v>
                </c:pt>
                <c:pt idx="676">
                  <c:v>43579</c:v>
                </c:pt>
                <c:pt idx="677">
                  <c:v>43580</c:v>
                </c:pt>
                <c:pt idx="678">
                  <c:v>43585</c:v>
                </c:pt>
                <c:pt idx="679">
                  <c:v>43587</c:v>
                </c:pt>
                <c:pt idx="680">
                  <c:v>43588</c:v>
                </c:pt>
                <c:pt idx="681">
                  <c:v>43591</c:v>
                </c:pt>
                <c:pt idx="682">
                  <c:v>43592</c:v>
                </c:pt>
                <c:pt idx="683">
                  <c:v>43593</c:v>
                </c:pt>
                <c:pt idx="684">
                  <c:v>43594</c:v>
                </c:pt>
                <c:pt idx="685">
                  <c:v>43595</c:v>
                </c:pt>
                <c:pt idx="686">
                  <c:v>43598</c:v>
                </c:pt>
                <c:pt idx="687">
                  <c:v>43599</c:v>
                </c:pt>
                <c:pt idx="688">
                  <c:v>43600</c:v>
                </c:pt>
                <c:pt idx="689">
                  <c:v>43601</c:v>
                </c:pt>
                <c:pt idx="690">
                  <c:v>43602</c:v>
                </c:pt>
                <c:pt idx="691">
                  <c:v>43605</c:v>
                </c:pt>
                <c:pt idx="692">
                  <c:v>43606</c:v>
                </c:pt>
                <c:pt idx="693">
                  <c:v>43607</c:v>
                </c:pt>
                <c:pt idx="694">
                  <c:v>43608</c:v>
                </c:pt>
                <c:pt idx="695">
                  <c:v>43609</c:v>
                </c:pt>
                <c:pt idx="696">
                  <c:v>43612</c:v>
                </c:pt>
                <c:pt idx="697">
                  <c:v>43613</c:v>
                </c:pt>
                <c:pt idx="698">
                  <c:v>43614</c:v>
                </c:pt>
                <c:pt idx="699">
                  <c:v>43615</c:v>
                </c:pt>
                <c:pt idx="700">
                  <c:v>43616</c:v>
                </c:pt>
                <c:pt idx="701">
                  <c:v>43619</c:v>
                </c:pt>
                <c:pt idx="702">
                  <c:v>43620</c:v>
                </c:pt>
                <c:pt idx="703">
                  <c:v>43621</c:v>
                </c:pt>
                <c:pt idx="704">
                  <c:v>43622</c:v>
                </c:pt>
                <c:pt idx="705">
                  <c:v>43623</c:v>
                </c:pt>
                <c:pt idx="706">
                  <c:v>43626</c:v>
                </c:pt>
                <c:pt idx="707">
                  <c:v>43627</c:v>
                </c:pt>
                <c:pt idx="708">
                  <c:v>43628</c:v>
                </c:pt>
                <c:pt idx="709">
                  <c:v>43629</c:v>
                </c:pt>
                <c:pt idx="710">
                  <c:v>43630</c:v>
                </c:pt>
                <c:pt idx="711">
                  <c:v>43634</c:v>
                </c:pt>
                <c:pt idx="712">
                  <c:v>43635</c:v>
                </c:pt>
                <c:pt idx="713">
                  <c:v>43636</c:v>
                </c:pt>
                <c:pt idx="714">
                  <c:v>43637</c:v>
                </c:pt>
                <c:pt idx="715">
                  <c:v>43640</c:v>
                </c:pt>
                <c:pt idx="716">
                  <c:v>43641</c:v>
                </c:pt>
                <c:pt idx="717">
                  <c:v>43642</c:v>
                </c:pt>
                <c:pt idx="718">
                  <c:v>43643</c:v>
                </c:pt>
                <c:pt idx="719">
                  <c:v>43644</c:v>
                </c:pt>
                <c:pt idx="720">
                  <c:v>43647</c:v>
                </c:pt>
                <c:pt idx="721">
                  <c:v>43648</c:v>
                </c:pt>
                <c:pt idx="722">
                  <c:v>43649</c:v>
                </c:pt>
                <c:pt idx="723">
                  <c:v>43650</c:v>
                </c:pt>
                <c:pt idx="724">
                  <c:v>43651</c:v>
                </c:pt>
                <c:pt idx="725">
                  <c:v>43654</c:v>
                </c:pt>
                <c:pt idx="726">
                  <c:v>43655</c:v>
                </c:pt>
                <c:pt idx="727">
                  <c:v>43656</c:v>
                </c:pt>
                <c:pt idx="728">
                  <c:v>43657</c:v>
                </c:pt>
                <c:pt idx="729">
                  <c:v>43658</c:v>
                </c:pt>
                <c:pt idx="730">
                  <c:v>43661</c:v>
                </c:pt>
                <c:pt idx="731">
                  <c:v>43662</c:v>
                </c:pt>
                <c:pt idx="732">
                  <c:v>43663</c:v>
                </c:pt>
                <c:pt idx="733">
                  <c:v>43664</c:v>
                </c:pt>
                <c:pt idx="734">
                  <c:v>43665</c:v>
                </c:pt>
                <c:pt idx="735">
                  <c:v>43668</c:v>
                </c:pt>
                <c:pt idx="736">
                  <c:v>43669</c:v>
                </c:pt>
                <c:pt idx="737">
                  <c:v>43670</c:v>
                </c:pt>
                <c:pt idx="738">
                  <c:v>43671</c:v>
                </c:pt>
                <c:pt idx="739">
                  <c:v>43672</c:v>
                </c:pt>
                <c:pt idx="740">
                  <c:v>43675</c:v>
                </c:pt>
                <c:pt idx="741">
                  <c:v>43676</c:v>
                </c:pt>
                <c:pt idx="742">
                  <c:v>43677</c:v>
                </c:pt>
                <c:pt idx="743">
                  <c:v>43678</c:v>
                </c:pt>
                <c:pt idx="744">
                  <c:v>43679</c:v>
                </c:pt>
                <c:pt idx="745">
                  <c:v>43682</c:v>
                </c:pt>
                <c:pt idx="746">
                  <c:v>43683</c:v>
                </c:pt>
                <c:pt idx="747">
                  <c:v>43684</c:v>
                </c:pt>
                <c:pt idx="748">
                  <c:v>43685</c:v>
                </c:pt>
                <c:pt idx="749">
                  <c:v>43686</c:v>
                </c:pt>
                <c:pt idx="750">
                  <c:v>43689</c:v>
                </c:pt>
                <c:pt idx="751">
                  <c:v>43690</c:v>
                </c:pt>
                <c:pt idx="752">
                  <c:v>43691</c:v>
                </c:pt>
                <c:pt idx="753">
                  <c:v>43693</c:v>
                </c:pt>
                <c:pt idx="754">
                  <c:v>43696</c:v>
                </c:pt>
                <c:pt idx="755">
                  <c:v>43697</c:v>
                </c:pt>
                <c:pt idx="756">
                  <c:v>43698</c:v>
                </c:pt>
                <c:pt idx="757">
                  <c:v>43699</c:v>
                </c:pt>
                <c:pt idx="758">
                  <c:v>43700</c:v>
                </c:pt>
                <c:pt idx="759">
                  <c:v>43703</c:v>
                </c:pt>
                <c:pt idx="760">
                  <c:v>43704</c:v>
                </c:pt>
                <c:pt idx="761">
                  <c:v>43705</c:v>
                </c:pt>
                <c:pt idx="762">
                  <c:v>43706</c:v>
                </c:pt>
                <c:pt idx="763">
                  <c:v>43707</c:v>
                </c:pt>
                <c:pt idx="764">
                  <c:v>43710</c:v>
                </c:pt>
                <c:pt idx="765">
                  <c:v>43711</c:v>
                </c:pt>
                <c:pt idx="766">
                  <c:v>43712</c:v>
                </c:pt>
                <c:pt idx="767">
                  <c:v>43713</c:v>
                </c:pt>
                <c:pt idx="768">
                  <c:v>43714</c:v>
                </c:pt>
                <c:pt idx="769">
                  <c:v>43717</c:v>
                </c:pt>
                <c:pt idx="770">
                  <c:v>43718</c:v>
                </c:pt>
                <c:pt idx="771">
                  <c:v>43719</c:v>
                </c:pt>
                <c:pt idx="772">
                  <c:v>43720</c:v>
                </c:pt>
                <c:pt idx="773">
                  <c:v>43721</c:v>
                </c:pt>
                <c:pt idx="774">
                  <c:v>43724</c:v>
                </c:pt>
                <c:pt idx="775">
                  <c:v>43725</c:v>
                </c:pt>
                <c:pt idx="776">
                  <c:v>43726</c:v>
                </c:pt>
                <c:pt idx="777">
                  <c:v>43727</c:v>
                </c:pt>
                <c:pt idx="778">
                  <c:v>43728</c:v>
                </c:pt>
                <c:pt idx="779">
                  <c:v>43731</c:v>
                </c:pt>
                <c:pt idx="780">
                  <c:v>43732</c:v>
                </c:pt>
                <c:pt idx="781">
                  <c:v>43733</c:v>
                </c:pt>
                <c:pt idx="782">
                  <c:v>43734</c:v>
                </c:pt>
                <c:pt idx="783">
                  <c:v>43735</c:v>
                </c:pt>
                <c:pt idx="784">
                  <c:v>43738</c:v>
                </c:pt>
                <c:pt idx="785">
                  <c:v>43739</c:v>
                </c:pt>
                <c:pt idx="786">
                  <c:v>43740</c:v>
                </c:pt>
                <c:pt idx="787">
                  <c:v>43741</c:v>
                </c:pt>
                <c:pt idx="788">
                  <c:v>43742</c:v>
                </c:pt>
                <c:pt idx="789">
                  <c:v>43745</c:v>
                </c:pt>
                <c:pt idx="790">
                  <c:v>43746</c:v>
                </c:pt>
                <c:pt idx="791">
                  <c:v>43747</c:v>
                </c:pt>
                <c:pt idx="792">
                  <c:v>43748</c:v>
                </c:pt>
                <c:pt idx="793">
                  <c:v>43749</c:v>
                </c:pt>
                <c:pt idx="794">
                  <c:v>43752</c:v>
                </c:pt>
                <c:pt idx="795">
                  <c:v>43753</c:v>
                </c:pt>
                <c:pt idx="796">
                  <c:v>43754</c:v>
                </c:pt>
                <c:pt idx="797">
                  <c:v>43755</c:v>
                </c:pt>
                <c:pt idx="798">
                  <c:v>43756</c:v>
                </c:pt>
                <c:pt idx="799">
                  <c:v>43759</c:v>
                </c:pt>
                <c:pt idx="800">
                  <c:v>43760</c:v>
                </c:pt>
                <c:pt idx="801">
                  <c:v>43761</c:v>
                </c:pt>
                <c:pt idx="802">
                  <c:v>43762</c:v>
                </c:pt>
                <c:pt idx="803">
                  <c:v>43763</c:v>
                </c:pt>
                <c:pt idx="804">
                  <c:v>43767</c:v>
                </c:pt>
                <c:pt idx="805">
                  <c:v>43768</c:v>
                </c:pt>
                <c:pt idx="806">
                  <c:v>43769</c:v>
                </c:pt>
                <c:pt idx="807">
                  <c:v>43770</c:v>
                </c:pt>
                <c:pt idx="808">
                  <c:v>43773</c:v>
                </c:pt>
                <c:pt idx="809">
                  <c:v>43774</c:v>
                </c:pt>
                <c:pt idx="810">
                  <c:v>43775</c:v>
                </c:pt>
                <c:pt idx="811">
                  <c:v>43776</c:v>
                </c:pt>
                <c:pt idx="812">
                  <c:v>43777</c:v>
                </c:pt>
                <c:pt idx="813">
                  <c:v>43780</c:v>
                </c:pt>
                <c:pt idx="814">
                  <c:v>43781</c:v>
                </c:pt>
                <c:pt idx="815">
                  <c:v>43782</c:v>
                </c:pt>
                <c:pt idx="816">
                  <c:v>43783</c:v>
                </c:pt>
                <c:pt idx="817">
                  <c:v>43784</c:v>
                </c:pt>
                <c:pt idx="818">
                  <c:v>43787</c:v>
                </c:pt>
                <c:pt idx="819">
                  <c:v>43788</c:v>
                </c:pt>
                <c:pt idx="820">
                  <c:v>43789</c:v>
                </c:pt>
                <c:pt idx="821">
                  <c:v>43790</c:v>
                </c:pt>
                <c:pt idx="822">
                  <c:v>43791</c:v>
                </c:pt>
                <c:pt idx="823">
                  <c:v>43794</c:v>
                </c:pt>
                <c:pt idx="824">
                  <c:v>43795</c:v>
                </c:pt>
                <c:pt idx="825">
                  <c:v>43796</c:v>
                </c:pt>
                <c:pt idx="826">
                  <c:v>43797</c:v>
                </c:pt>
                <c:pt idx="827">
                  <c:v>43798</c:v>
                </c:pt>
                <c:pt idx="828">
                  <c:v>43801</c:v>
                </c:pt>
                <c:pt idx="829">
                  <c:v>43802</c:v>
                </c:pt>
                <c:pt idx="830">
                  <c:v>43803</c:v>
                </c:pt>
                <c:pt idx="831">
                  <c:v>43804</c:v>
                </c:pt>
                <c:pt idx="832">
                  <c:v>43805</c:v>
                </c:pt>
                <c:pt idx="833">
                  <c:v>43808</c:v>
                </c:pt>
                <c:pt idx="834">
                  <c:v>43809</c:v>
                </c:pt>
                <c:pt idx="835">
                  <c:v>43810</c:v>
                </c:pt>
                <c:pt idx="836">
                  <c:v>43811</c:v>
                </c:pt>
                <c:pt idx="837">
                  <c:v>43812</c:v>
                </c:pt>
                <c:pt idx="838">
                  <c:v>43815</c:v>
                </c:pt>
                <c:pt idx="839">
                  <c:v>43816</c:v>
                </c:pt>
                <c:pt idx="840">
                  <c:v>43817</c:v>
                </c:pt>
                <c:pt idx="841">
                  <c:v>43818</c:v>
                </c:pt>
                <c:pt idx="842">
                  <c:v>43819</c:v>
                </c:pt>
                <c:pt idx="843">
                  <c:v>43822</c:v>
                </c:pt>
                <c:pt idx="844">
                  <c:v>43826</c:v>
                </c:pt>
                <c:pt idx="845">
                  <c:v>43829</c:v>
                </c:pt>
                <c:pt idx="846">
                  <c:v>43830</c:v>
                </c:pt>
                <c:pt idx="847">
                  <c:v>43832</c:v>
                </c:pt>
                <c:pt idx="848">
                  <c:v>43833</c:v>
                </c:pt>
                <c:pt idx="849">
                  <c:v>43837</c:v>
                </c:pt>
                <c:pt idx="850">
                  <c:v>43838</c:v>
                </c:pt>
                <c:pt idx="851">
                  <c:v>43839</c:v>
                </c:pt>
                <c:pt idx="852">
                  <c:v>43840</c:v>
                </c:pt>
                <c:pt idx="853">
                  <c:v>43843</c:v>
                </c:pt>
                <c:pt idx="854">
                  <c:v>43844</c:v>
                </c:pt>
                <c:pt idx="855">
                  <c:v>43845</c:v>
                </c:pt>
                <c:pt idx="856">
                  <c:v>43846</c:v>
                </c:pt>
                <c:pt idx="857">
                  <c:v>43847</c:v>
                </c:pt>
                <c:pt idx="858">
                  <c:v>43850</c:v>
                </c:pt>
                <c:pt idx="859">
                  <c:v>43851</c:v>
                </c:pt>
                <c:pt idx="860">
                  <c:v>43852</c:v>
                </c:pt>
                <c:pt idx="861">
                  <c:v>43853</c:v>
                </c:pt>
                <c:pt idx="862">
                  <c:v>43854</c:v>
                </c:pt>
                <c:pt idx="863">
                  <c:v>43857</c:v>
                </c:pt>
                <c:pt idx="864">
                  <c:v>43858</c:v>
                </c:pt>
                <c:pt idx="865">
                  <c:v>43859</c:v>
                </c:pt>
                <c:pt idx="866">
                  <c:v>43860</c:v>
                </c:pt>
                <c:pt idx="867">
                  <c:v>43861</c:v>
                </c:pt>
                <c:pt idx="868">
                  <c:v>43864</c:v>
                </c:pt>
                <c:pt idx="869">
                  <c:v>43865</c:v>
                </c:pt>
                <c:pt idx="870">
                  <c:v>43866</c:v>
                </c:pt>
                <c:pt idx="871">
                  <c:v>43867</c:v>
                </c:pt>
                <c:pt idx="872">
                  <c:v>43868</c:v>
                </c:pt>
                <c:pt idx="873">
                  <c:v>43871</c:v>
                </c:pt>
                <c:pt idx="874">
                  <c:v>43872</c:v>
                </c:pt>
                <c:pt idx="875">
                  <c:v>43873</c:v>
                </c:pt>
                <c:pt idx="876">
                  <c:v>43874</c:v>
                </c:pt>
                <c:pt idx="877">
                  <c:v>43875</c:v>
                </c:pt>
                <c:pt idx="878">
                  <c:v>43878</c:v>
                </c:pt>
                <c:pt idx="879">
                  <c:v>43879</c:v>
                </c:pt>
                <c:pt idx="880">
                  <c:v>43880</c:v>
                </c:pt>
                <c:pt idx="881">
                  <c:v>43881</c:v>
                </c:pt>
                <c:pt idx="882">
                  <c:v>43882</c:v>
                </c:pt>
                <c:pt idx="883">
                  <c:v>43885</c:v>
                </c:pt>
                <c:pt idx="884">
                  <c:v>43886</c:v>
                </c:pt>
                <c:pt idx="885">
                  <c:v>43887</c:v>
                </c:pt>
                <c:pt idx="886">
                  <c:v>43888</c:v>
                </c:pt>
                <c:pt idx="887">
                  <c:v>43889</c:v>
                </c:pt>
                <c:pt idx="888">
                  <c:v>43893</c:v>
                </c:pt>
                <c:pt idx="889">
                  <c:v>43894</c:v>
                </c:pt>
                <c:pt idx="890">
                  <c:v>43895</c:v>
                </c:pt>
                <c:pt idx="891">
                  <c:v>43896</c:v>
                </c:pt>
                <c:pt idx="892">
                  <c:v>43899</c:v>
                </c:pt>
                <c:pt idx="893">
                  <c:v>43900</c:v>
                </c:pt>
                <c:pt idx="894">
                  <c:v>43901</c:v>
                </c:pt>
                <c:pt idx="895">
                  <c:v>43902</c:v>
                </c:pt>
                <c:pt idx="896">
                  <c:v>43903</c:v>
                </c:pt>
                <c:pt idx="897">
                  <c:v>43906</c:v>
                </c:pt>
                <c:pt idx="898">
                  <c:v>43907</c:v>
                </c:pt>
                <c:pt idx="899">
                  <c:v>43908</c:v>
                </c:pt>
                <c:pt idx="900">
                  <c:v>43909</c:v>
                </c:pt>
                <c:pt idx="901">
                  <c:v>43910</c:v>
                </c:pt>
                <c:pt idx="902">
                  <c:v>43913</c:v>
                </c:pt>
                <c:pt idx="903">
                  <c:v>43914</c:v>
                </c:pt>
                <c:pt idx="904">
                  <c:v>43916</c:v>
                </c:pt>
                <c:pt idx="905">
                  <c:v>43917</c:v>
                </c:pt>
                <c:pt idx="906">
                  <c:v>43920</c:v>
                </c:pt>
                <c:pt idx="907">
                  <c:v>43921</c:v>
                </c:pt>
                <c:pt idx="908">
                  <c:v>43922</c:v>
                </c:pt>
                <c:pt idx="909">
                  <c:v>43923</c:v>
                </c:pt>
                <c:pt idx="910">
                  <c:v>43924</c:v>
                </c:pt>
                <c:pt idx="911">
                  <c:v>43927</c:v>
                </c:pt>
                <c:pt idx="912">
                  <c:v>43928</c:v>
                </c:pt>
                <c:pt idx="913">
                  <c:v>43929</c:v>
                </c:pt>
                <c:pt idx="914">
                  <c:v>43930</c:v>
                </c:pt>
                <c:pt idx="915">
                  <c:v>43935</c:v>
                </c:pt>
                <c:pt idx="916">
                  <c:v>43936</c:v>
                </c:pt>
                <c:pt idx="917">
                  <c:v>43937</c:v>
                </c:pt>
                <c:pt idx="918">
                  <c:v>43942</c:v>
                </c:pt>
                <c:pt idx="919">
                  <c:v>43943</c:v>
                </c:pt>
                <c:pt idx="920">
                  <c:v>43944</c:v>
                </c:pt>
                <c:pt idx="921">
                  <c:v>43945</c:v>
                </c:pt>
                <c:pt idx="922">
                  <c:v>43948</c:v>
                </c:pt>
                <c:pt idx="923">
                  <c:v>43949</c:v>
                </c:pt>
                <c:pt idx="924">
                  <c:v>43950</c:v>
                </c:pt>
                <c:pt idx="925">
                  <c:v>43951</c:v>
                </c:pt>
                <c:pt idx="926">
                  <c:v>43955</c:v>
                </c:pt>
                <c:pt idx="927">
                  <c:v>43956</c:v>
                </c:pt>
                <c:pt idx="928">
                  <c:v>43957</c:v>
                </c:pt>
                <c:pt idx="929">
                  <c:v>43958</c:v>
                </c:pt>
                <c:pt idx="930">
                  <c:v>43959</c:v>
                </c:pt>
                <c:pt idx="931">
                  <c:v>43962</c:v>
                </c:pt>
                <c:pt idx="932">
                  <c:v>43963</c:v>
                </c:pt>
                <c:pt idx="933">
                  <c:v>43964</c:v>
                </c:pt>
                <c:pt idx="934">
                  <c:v>43965</c:v>
                </c:pt>
                <c:pt idx="935">
                  <c:v>43966</c:v>
                </c:pt>
                <c:pt idx="936">
                  <c:v>43969</c:v>
                </c:pt>
                <c:pt idx="937">
                  <c:v>43970</c:v>
                </c:pt>
                <c:pt idx="938">
                  <c:v>43971</c:v>
                </c:pt>
                <c:pt idx="939">
                  <c:v>43972</c:v>
                </c:pt>
                <c:pt idx="940">
                  <c:v>43973</c:v>
                </c:pt>
                <c:pt idx="941">
                  <c:v>43976</c:v>
                </c:pt>
                <c:pt idx="942">
                  <c:v>43977</c:v>
                </c:pt>
                <c:pt idx="943">
                  <c:v>43978</c:v>
                </c:pt>
                <c:pt idx="944">
                  <c:v>43979</c:v>
                </c:pt>
                <c:pt idx="945">
                  <c:v>43980</c:v>
                </c:pt>
                <c:pt idx="946">
                  <c:v>43983</c:v>
                </c:pt>
                <c:pt idx="947">
                  <c:v>43984</c:v>
                </c:pt>
                <c:pt idx="948">
                  <c:v>43985</c:v>
                </c:pt>
                <c:pt idx="949">
                  <c:v>43986</c:v>
                </c:pt>
                <c:pt idx="950">
                  <c:v>43987</c:v>
                </c:pt>
                <c:pt idx="951">
                  <c:v>43991</c:v>
                </c:pt>
                <c:pt idx="952">
                  <c:v>43992</c:v>
                </c:pt>
                <c:pt idx="953">
                  <c:v>43993</c:v>
                </c:pt>
                <c:pt idx="954">
                  <c:v>43994</c:v>
                </c:pt>
                <c:pt idx="955">
                  <c:v>43997</c:v>
                </c:pt>
                <c:pt idx="956">
                  <c:v>43998</c:v>
                </c:pt>
                <c:pt idx="957">
                  <c:v>43999</c:v>
                </c:pt>
                <c:pt idx="958">
                  <c:v>44000</c:v>
                </c:pt>
                <c:pt idx="959">
                  <c:v>44001</c:v>
                </c:pt>
                <c:pt idx="960">
                  <c:v>44004</c:v>
                </c:pt>
                <c:pt idx="961">
                  <c:v>44005</c:v>
                </c:pt>
                <c:pt idx="962">
                  <c:v>44006</c:v>
                </c:pt>
                <c:pt idx="963">
                  <c:v>44007</c:v>
                </c:pt>
                <c:pt idx="964">
                  <c:v>44008</c:v>
                </c:pt>
                <c:pt idx="965">
                  <c:v>44011</c:v>
                </c:pt>
                <c:pt idx="966">
                  <c:v>44012</c:v>
                </c:pt>
                <c:pt idx="967">
                  <c:v>44013</c:v>
                </c:pt>
                <c:pt idx="968">
                  <c:v>44014</c:v>
                </c:pt>
                <c:pt idx="969">
                  <c:v>44015</c:v>
                </c:pt>
                <c:pt idx="970">
                  <c:v>44018</c:v>
                </c:pt>
                <c:pt idx="971">
                  <c:v>44019</c:v>
                </c:pt>
                <c:pt idx="972">
                  <c:v>44020</c:v>
                </c:pt>
                <c:pt idx="973">
                  <c:v>44021</c:v>
                </c:pt>
                <c:pt idx="974">
                  <c:v>44022</c:v>
                </c:pt>
                <c:pt idx="975">
                  <c:v>44025</c:v>
                </c:pt>
                <c:pt idx="976">
                  <c:v>44026</c:v>
                </c:pt>
                <c:pt idx="977">
                  <c:v>44027</c:v>
                </c:pt>
                <c:pt idx="978">
                  <c:v>44028</c:v>
                </c:pt>
                <c:pt idx="979">
                  <c:v>44029</c:v>
                </c:pt>
                <c:pt idx="980">
                  <c:v>44032</c:v>
                </c:pt>
                <c:pt idx="981">
                  <c:v>44033</c:v>
                </c:pt>
                <c:pt idx="982">
                  <c:v>44034</c:v>
                </c:pt>
                <c:pt idx="983">
                  <c:v>44035</c:v>
                </c:pt>
                <c:pt idx="984">
                  <c:v>44036</c:v>
                </c:pt>
                <c:pt idx="985">
                  <c:v>44039</c:v>
                </c:pt>
                <c:pt idx="986">
                  <c:v>44040</c:v>
                </c:pt>
                <c:pt idx="987">
                  <c:v>44041</c:v>
                </c:pt>
                <c:pt idx="988">
                  <c:v>44042</c:v>
                </c:pt>
                <c:pt idx="989">
                  <c:v>44043</c:v>
                </c:pt>
                <c:pt idx="990">
                  <c:v>44046</c:v>
                </c:pt>
                <c:pt idx="991">
                  <c:v>44047</c:v>
                </c:pt>
                <c:pt idx="992">
                  <c:v>44048</c:v>
                </c:pt>
                <c:pt idx="993">
                  <c:v>44049</c:v>
                </c:pt>
                <c:pt idx="994">
                  <c:v>44050</c:v>
                </c:pt>
                <c:pt idx="995">
                  <c:v>44053</c:v>
                </c:pt>
                <c:pt idx="996">
                  <c:v>44054</c:v>
                </c:pt>
                <c:pt idx="997">
                  <c:v>44055</c:v>
                </c:pt>
                <c:pt idx="998">
                  <c:v>44056</c:v>
                </c:pt>
                <c:pt idx="999">
                  <c:v>44057</c:v>
                </c:pt>
                <c:pt idx="1000">
                  <c:v>44060</c:v>
                </c:pt>
                <c:pt idx="1001">
                  <c:v>44061</c:v>
                </c:pt>
                <c:pt idx="1002">
                  <c:v>44062</c:v>
                </c:pt>
                <c:pt idx="1003">
                  <c:v>44063</c:v>
                </c:pt>
                <c:pt idx="1004">
                  <c:v>44064</c:v>
                </c:pt>
                <c:pt idx="1005">
                  <c:v>44067</c:v>
                </c:pt>
                <c:pt idx="1006">
                  <c:v>44068</c:v>
                </c:pt>
                <c:pt idx="1007">
                  <c:v>44069</c:v>
                </c:pt>
                <c:pt idx="1008">
                  <c:v>44070</c:v>
                </c:pt>
                <c:pt idx="1009">
                  <c:v>44071</c:v>
                </c:pt>
                <c:pt idx="1010">
                  <c:v>44074</c:v>
                </c:pt>
                <c:pt idx="1011">
                  <c:v>44075</c:v>
                </c:pt>
                <c:pt idx="1012">
                  <c:v>44076</c:v>
                </c:pt>
                <c:pt idx="1013">
                  <c:v>44077</c:v>
                </c:pt>
                <c:pt idx="1014">
                  <c:v>44078</c:v>
                </c:pt>
                <c:pt idx="1015">
                  <c:v>44081</c:v>
                </c:pt>
                <c:pt idx="1016">
                  <c:v>44082</c:v>
                </c:pt>
                <c:pt idx="1017">
                  <c:v>44083</c:v>
                </c:pt>
                <c:pt idx="1018">
                  <c:v>44084</c:v>
                </c:pt>
                <c:pt idx="1019">
                  <c:v>44085</c:v>
                </c:pt>
                <c:pt idx="1020">
                  <c:v>44088</c:v>
                </c:pt>
                <c:pt idx="1021">
                  <c:v>44089</c:v>
                </c:pt>
                <c:pt idx="1022">
                  <c:v>44090</c:v>
                </c:pt>
                <c:pt idx="1023">
                  <c:v>44091</c:v>
                </c:pt>
                <c:pt idx="1024">
                  <c:v>44092</c:v>
                </c:pt>
                <c:pt idx="1025">
                  <c:v>44095</c:v>
                </c:pt>
                <c:pt idx="1026">
                  <c:v>44096</c:v>
                </c:pt>
                <c:pt idx="1027">
                  <c:v>44097</c:v>
                </c:pt>
                <c:pt idx="1028">
                  <c:v>44098</c:v>
                </c:pt>
                <c:pt idx="1029">
                  <c:v>44099</c:v>
                </c:pt>
                <c:pt idx="1030">
                  <c:v>44102</c:v>
                </c:pt>
                <c:pt idx="1031">
                  <c:v>44103</c:v>
                </c:pt>
                <c:pt idx="1032">
                  <c:v>44104</c:v>
                </c:pt>
                <c:pt idx="1033">
                  <c:v>44105</c:v>
                </c:pt>
                <c:pt idx="1034">
                  <c:v>44106</c:v>
                </c:pt>
                <c:pt idx="1035">
                  <c:v>44109</c:v>
                </c:pt>
                <c:pt idx="1036">
                  <c:v>44110</c:v>
                </c:pt>
                <c:pt idx="1037">
                  <c:v>44111</c:v>
                </c:pt>
                <c:pt idx="1038">
                  <c:v>44112</c:v>
                </c:pt>
                <c:pt idx="1039">
                  <c:v>44113</c:v>
                </c:pt>
                <c:pt idx="1040">
                  <c:v>44116</c:v>
                </c:pt>
                <c:pt idx="1041">
                  <c:v>44117</c:v>
                </c:pt>
                <c:pt idx="1042">
                  <c:v>44118</c:v>
                </c:pt>
                <c:pt idx="1043">
                  <c:v>44119</c:v>
                </c:pt>
                <c:pt idx="1044">
                  <c:v>44120</c:v>
                </c:pt>
                <c:pt idx="1045">
                  <c:v>44123</c:v>
                </c:pt>
                <c:pt idx="1046">
                  <c:v>44124</c:v>
                </c:pt>
                <c:pt idx="1047">
                  <c:v>44125</c:v>
                </c:pt>
                <c:pt idx="1048">
                  <c:v>44126</c:v>
                </c:pt>
                <c:pt idx="1049">
                  <c:v>44127</c:v>
                </c:pt>
                <c:pt idx="1050">
                  <c:v>44130</c:v>
                </c:pt>
                <c:pt idx="1051">
                  <c:v>44131</c:v>
                </c:pt>
                <c:pt idx="1052">
                  <c:v>44133</c:v>
                </c:pt>
                <c:pt idx="1053">
                  <c:v>44134</c:v>
                </c:pt>
                <c:pt idx="1054">
                  <c:v>44137</c:v>
                </c:pt>
                <c:pt idx="1055">
                  <c:v>44138</c:v>
                </c:pt>
                <c:pt idx="1056">
                  <c:v>44139</c:v>
                </c:pt>
                <c:pt idx="1057">
                  <c:v>44140</c:v>
                </c:pt>
                <c:pt idx="1058">
                  <c:v>44141</c:v>
                </c:pt>
                <c:pt idx="1059">
                  <c:v>44144</c:v>
                </c:pt>
                <c:pt idx="1060">
                  <c:v>44145</c:v>
                </c:pt>
                <c:pt idx="1061">
                  <c:v>44146</c:v>
                </c:pt>
                <c:pt idx="1062">
                  <c:v>44147</c:v>
                </c:pt>
                <c:pt idx="1063">
                  <c:v>44148</c:v>
                </c:pt>
                <c:pt idx="1064">
                  <c:v>44151</c:v>
                </c:pt>
                <c:pt idx="1065">
                  <c:v>44152</c:v>
                </c:pt>
                <c:pt idx="1066">
                  <c:v>44153</c:v>
                </c:pt>
                <c:pt idx="1067">
                  <c:v>44154</c:v>
                </c:pt>
                <c:pt idx="1068">
                  <c:v>44155</c:v>
                </c:pt>
                <c:pt idx="1069">
                  <c:v>44158</c:v>
                </c:pt>
                <c:pt idx="1070">
                  <c:v>44159</c:v>
                </c:pt>
                <c:pt idx="1071">
                  <c:v>44160</c:v>
                </c:pt>
                <c:pt idx="1072">
                  <c:v>44161</c:v>
                </c:pt>
                <c:pt idx="1073">
                  <c:v>44162</c:v>
                </c:pt>
                <c:pt idx="1074">
                  <c:v>44165</c:v>
                </c:pt>
                <c:pt idx="1075">
                  <c:v>44166</c:v>
                </c:pt>
                <c:pt idx="1076">
                  <c:v>44167</c:v>
                </c:pt>
                <c:pt idx="1077">
                  <c:v>44168</c:v>
                </c:pt>
                <c:pt idx="1078">
                  <c:v>44169</c:v>
                </c:pt>
                <c:pt idx="1079">
                  <c:v>44172</c:v>
                </c:pt>
                <c:pt idx="1080">
                  <c:v>44173</c:v>
                </c:pt>
                <c:pt idx="1081">
                  <c:v>44174</c:v>
                </c:pt>
                <c:pt idx="1082">
                  <c:v>44175</c:v>
                </c:pt>
                <c:pt idx="1083">
                  <c:v>44176</c:v>
                </c:pt>
                <c:pt idx="1084">
                  <c:v>44179</c:v>
                </c:pt>
                <c:pt idx="1085">
                  <c:v>44180</c:v>
                </c:pt>
                <c:pt idx="1086">
                  <c:v>44181</c:v>
                </c:pt>
                <c:pt idx="1087">
                  <c:v>44182</c:v>
                </c:pt>
                <c:pt idx="1088">
                  <c:v>44183</c:v>
                </c:pt>
                <c:pt idx="1089">
                  <c:v>44186</c:v>
                </c:pt>
                <c:pt idx="1090">
                  <c:v>44187</c:v>
                </c:pt>
                <c:pt idx="1091">
                  <c:v>44188</c:v>
                </c:pt>
                <c:pt idx="1092">
                  <c:v>44193</c:v>
                </c:pt>
                <c:pt idx="1093">
                  <c:v>44194</c:v>
                </c:pt>
                <c:pt idx="1094">
                  <c:v>44195</c:v>
                </c:pt>
                <c:pt idx="1095">
                  <c:v>44196</c:v>
                </c:pt>
                <c:pt idx="1096">
                  <c:v>44200</c:v>
                </c:pt>
                <c:pt idx="1097">
                  <c:v>44201</c:v>
                </c:pt>
                <c:pt idx="1098">
                  <c:v>44203</c:v>
                </c:pt>
                <c:pt idx="1099">
                  <c:v>44204</c:v>
                </c:pt>
                <c:pt idx="1100">
                  <c:v>44207</c:v>
                </c:pt>
                <c:pt idx="1101">
                  <c:v>44208</c:v>
                </c:pt>
                <c:pt idx="1102">
                  <c:v>44209</c:v>
                </c:pt>
                <c:pt idx="1103">
                  <c:v>44210</c:v>
                </c:pt>
                <c:pt idx="1104">
                  <c:v>44211</c:v>
                </c:pt>
                <c:pt idx="1105">
                  <c:v>44214</c:v>
                </c:pt>
                <c:pt idx="1106">
                  <c:v>44215</c:v>
                </c:pt>
                <c:pt idx="1107">
                  <c:v>44216</c:v>
                </c:pt>
                <c:pt idx="1108">
                  <c:v>44217</c:v>
                </c:pt>
                <c:pt idx="1109">
                  <c:v>44218</c:v>
                </c:pt>
                <c:pt idx="1110">
                  <c:v>44221</c:v>
                </c:pt>
                <c:pt idx="1111">
                  <c:v>44222</c:v>
                </c:pt>
                <c:pt idx="1112">
                  <c:v>44223</c:v>
                </c:pt>
                <c:pt idx="1113">
                  <c:v>44224</c:v>
                </c:pt>
                <c:pt idx="1114">
                  <c:v>44225</c:v>
                </c:pt>
                <c:pt idx="1115">
                  <c:v>44228</c:v>
                </c:pt>
                <c:pt idx="1116">
                  <c:v>44229</c:v>
                </c:pt>
                <c:pt idx="1117">
                  <c:v>44230</c:v>
                </c:pt>
                <c:pt idx="1118">
                  <c:v>44231</c:v>
                </c:pt>
                <c:pt idx="1119">
                  <c:v>44232</c:v>
                </c:pt>
                <c:pt idx="1120">
                  <c:v>44235</c:v>
                </c:pt>
                <c:pt idx="1121">
                  <c:v>44236</c:v>
                </c:pt>
                <c:pt idx="1122">
                  <c:v>44237</c:v>
                </c:pt>
                <c:pt idx="1123">
                  <c:v>44238</c:v>
                </c:pt>
                <c:pt idx="1124">
                  <c:v>44239</c:v>
                </c:pt>
                <c:pt idx="1125">
                  <c:v>44242</c:v>
                </c:pt>
                <c:pt idx="1126">
                  <c:v>44243</c:v>
                </c:pt>
                <c:pt idx="1127">
                  <c:v>44244</c:v>
                </c:pt>
                <c:pt idx="1128">
                  <c:v>44245</c:v>
                </c:pt>
                <c:pt idx="1129">
                  <c:v>44246</c:v>
                </c:pt>
                <c:pt idx="1130">
                  <c:v>44249</c:v>
                </c:pt>
                <c:pt idx="1131">
                  <c:v>44250</c:v>
                </c:pt>
                <c:pt idx="1132">
                  <c:v>44251</c:v>
                </c:pt>
                <c:pt idx="1133">
                  <c:v>44252</c:v>
                </c:pt>
                <c:pt idx="1134">
                  <c:v>44253</c:v>
                </c:pt>
                <c:pt idx="1135">
                  <c:v>44256</c:v>
                </c:pt>
                <c:pt idx="1136">
                  <c:v>44257</c:v>
                </c:pt>
                <c:pt idx="1137">
                  <c:v>44258</c:v>
                </c:pt>
                <c:pt idx="1138">
                  <c:v>44259</c:v>
                </c:pt>
                <c:pt idx="1139">
                  <c:v>44260</c:v>
                </c:pt>
                <c:pt idx="1140">
                  <c:v>44263</c:v>
                </c:pt>
                <c:pt idx="1141">
                  <c:v>44264</c:v>
                </c:pt>
                <c:pt idx="1142">
                  <c:v>44265</c:v>
                </c:pt>
                <c:pt idx="1143">
                  <c:v>44266</c:v>
                </c:pt>
                <c:pt idx="1144">
                  <c:v>44267</c:v>
                </c:pt>
                <c:pt idx="1145">
                  <c:v>44271</c:v>
                </c:pt>
                <c:pt idx="1146">
                  <c:v>44272</c:v>
                </c:pt>
                <c:pt idx="1147">
                  <c:v>44273</c:v>
                </c:pt>
                <c:pt idx="1148">
                  <c:v>44274</c:v>
                </c:pt>
                <c:pt idx="1149">
                  <c:v>44277</c:v>
                </c:pt>
                <c:pt idx="1150">
                  <c:v>44278</c:v>
                </c:pt>
                <c:pt idx="1151">
                  <c:v>44279</c:v>
                </c:pt>
                <c:pt idx="1152">
                  <c:v>44281</c:v>
                </c:pt>
                <c:pt idx="1153">
                  <c:v>44284</c:v>
                </c:pt>
                <c:pt idx="1154">
                  <c:v>44285</c:v>
                </c:pt>
                <c:pt idx="1155">
                  <c:v>44286</c:v>
                </c:pt>
                <c:pt idx="1156">
                  <c:v>44287</c:v>
                </c:pt>
                <c:pt idx="1157">
                  <c:v>44292</c:v>
                </c:pt>
                <c:pt idx="1158">
                  <c:v>44293</c:v>
                </c:pt>
                <c:pt idx="1159">
                  <c:v>44294</c:v>
                </c:pt>
                <c:pt idx="1160">
                  <c:v>44295</c:v>
                </c:pt>
              </c:numCache>
            </c:numRef>
          </c:cat>
          <c:val>
            <c:numRef>
              <c:f>Φύλλο2!$C$1:$C$1161</c:f>
              <c:numCache>
                <c:formatCode>General</c:formatCode>
                <c:ptCount val="1161"/>
                <c:pt idx="0">
                  <c:v>14.16</c:v>
                </c:pt>
                <c:pt idx="1">
                  <c:v>13.87</c:v>
                </c:pt>
                <c:pt idx="2">
                  <c:v>13.7</c:v>
                </c:pt>
                <c:pt idx="3">
                  <c:v>13.76</c:v>
                </c:pt>
                <c:pt idx="4">
                  <c:v>13.6</c:v>
                </c:pt>
                <c:pt idx="5">
                  <c:v>13.74</c:v>
                </c:pt>
                <c:pt idx="6">
                  <c:v>13.75</c:v>
                </c:pt>
                <c:pt idx="7">
                  <c:v>13.65</c:v>
                </c:pt>
                <c:pt idx="8">
                  <c:v>13.59</c:v>
                </c:pt>
                <c:pt idx="9">
                  <c:v>13.35</c:v>
                </c:pt>
                <c:pt idx="10">
                  <c:v>13.24</c:v>
                </c:pt>
                <c:pt idx="11">
                  <c:v>13.08</c:v>
                </c:pt>
                <c:pt idx="12">
                  <c:v>12.98</c:v>
                </c:pt>
                <c:pt idx="13">
                  <c:v>12.78</c:v>
                </c:pt>
                <c:pt idx="14">
                  <c:v>12.88</c:v>
                </c:pt>
                <c:pt idx="15">
                  <c:v>12.5</c:v>
                </c:pt>
                <c:pt idx="16">
                  <c:v>12.5</c:v>
                </c:pt>
                <c:pt idx="17">
                  <c:v>12.68</c:v>
                </c:pt>
                <c:pt idx="18">
                  <c:v>12.86</c:v>
                </c:pt>
                <c:pt idx="19">
                  <c:v>12.69</c:v>
                </c:pt>
                <c:pt idx="20">
                  <c:v>12.5</c:v>
                </c:pt>
                <c:pt idx="21">
                  <c:v>12.5</c:v>
                </c:pt>
                <c:pt idx="22">
                  <c:v>12.4</c:v>
                </c:pt>
                <c:pt idx="23">
                  <c:v>12.35</c:v>
                </c:pt>
                <c:pt idx="24">
                  <c:v>12.2</c:v>
                </c:pt>
                <c:pt idx="25">
                  <c:v>12.12</c:v>
                </c:pt>
                <c:pt idx="26">
                  <c:v>12.1</c:v>
                </c:pt>
                <c:pt idx="27">
                  <c:v>12.2</c:v>
                </c:pt>
                <c:pt idx="28">
                  <c:v>12.2</c:v>
                </c:pt>
                <c:pt idx="29">
                  <c:v>12.25</c:v>
                </c:pt>
                <c:pt idx="30">
                  <c:v>12.4</c:v>
                </c:pt>
                <c:pt idx="31">
                  <c:v>12.5</c:v>
                </c:pt>
                <c:pt idx="32">
                  <c:v>12.39</c:v>
                </c:pt>
                <c:pt idx="33">
                  <c:v>12.17</c:v>
                </c:pt>
                <c:pt idx="34">
                  <c:v>12.43</c:v>
                </c:pt>
                <c:pt idx="35">
                  <c:v>12.65</c:v>
                </c:pt>
                <c:pt idx="36">
                  <c:v>12.56</c:v>
                </c:pt>
                <c:pt idx="37">
                  <c:v>12.46</c:v>
                </c:pt>
                <c:pt idx="38">
                  <c:v>12.71</c:v>
                </c:pt>
                <c:pt idx="39">
                  <c:v>12.65</c:v>
                </c:pt>
                <c:pt idx="40">
                  <c:v>12.64</c:v>
                </c:pt>
                <c:pt idx="41">
                  <c:v>12.62</c:v>
                </c:pt>
                <c:pt idx="42">
                  <c:v>12.65</c:v>
                </c:pt>
                <c:pt idx="43">
                  <c:v>12.65</c:v>
                </c:pt>
                <c:pt idx="44">
                  <c:v>12.53</c:v>
                </c:pt>
                <c:pt idx="45">
                  <c:v>12.55</c:v>
                </c:pt>
                <c:pt idx="46">
                  <c:v>12.6</c:v>
                </c:pt>
                <c:pt idx="47">
                  <c:v>12.8</c:v>
                </c:pt>
                <c:pt idx="48">
                  <c:v>12.65</c:v>
                </c:pt>
                <c:pt idx="49">
                  <c:v>12.65</c:v>
                </c:pt>
                <c:pt idx="50">
                  <c:v>12.57</c:v>
                </c:pt>
                <c:pt idx="51">
                  <c:v>12.64</c:v>
                </c:pt>
                <c:pt idx="52">
                  <c:v>12.55</c:v>
                </c:pt>
                <c:pt idx="53">
                  <c:v>12.56</c:v>
                </c:pt>
                <c:pt idx="54">
                  <c:v>12.65</c:v>
                </c:pt>
                <c:pt idx="55">
                  <c:v>12.65</c:v>
                </c:pt>
                <c:pt idx="56">
                  <c:v>12.65</c:v>
                </c:pt>
                <c:pt idx="57">
                  <c:v>12.79</c:v>
                </c:pt>
                <c:pt idx="58">
                  <c:v>12.7</c:v>
                </c:pt>
                <c:pt idx="59">
                  <c:v>12.65</c:v>
                </c:pt>
                <c:pt idx="60">
                  <c:v>12.63</c:v>
                </c:pt>
                <c:pt idx="61">
                  <c:v>12.82</c:v>
                </c:pt>
                <c:pt idx="62">
                  <c:v>12.84</c:v>
                </c:pt>
                <c:pt idx="63">
                  <c:v>12.65</c:v>
                </c:pt>
                <c:pt idx="64">
                  <c:v>12.75</c:v>
                </c:pt>
                <c:pt idx="65">
                  <c:v>12.72</c:v>
                </c:pt>
                <c:pt idx="66">
                  <c:v>12.7</c:v>
                </c:pt>
                <c:pt idx="67">
                  <c:v>12.6</c:v>
                </c:pt>
                <c:pt idx="68">
                  <c:v>12.64</c:v>
                </c:pt>
                <c:pt idx="69">
                  <c:v>12.97</c:v>
                </c:pt>
                <c:pt idx="70">
                  <c:v>12.8</c:v>
                </c:pt>
                <c:pt idx="71">
                  <c:v>12.98</c:v>
                </c:pt>
                <c:pt idx="72">
                  <c:v>13.09</c:v>
                </c:pt>
                <c:pt idx="73">
                  <c:v>13.25</c:v>
                </c:pt>
                <c:pt idx="74">
                  <c:v>13.09</c:v>
                </c:pt>
                <c:pt idx="75">
                  <c:v>13.08</c:v>
                </c:pt>
                <c:pt idx="76">
                  <c:v>13.06</c:v>
                </c:pt>
                <c:pt idx="77">
                  <c:v>13</c:v>
                </c:pt>
                <c:pt idx="78">
                  <c:v>13.1</c:v>
                </c:pt>
                <c:pt idx="79">
                  <c:v>13.1</c:v>
                </c:pt>
                <c:pt idx="80">
                  <c:v>12.88</c:v>
                </c:pt>
                <c:pt idx="81">
                  <c:v>12.8</c:v>
                </c:pt>
                <c:pt idx="82">
                  <c:v>12.7</c:v>
                </c:pt>
                <c:pt idx="83">
                  <c:v>12.94</c:v>
                </c:pt>
                <c:pt idx="84">
                  <c:v>13</c:v>
                </c:pt>
                <c:pt idx="85">
                  <c:v>13.38</c:v>
                </c:pt>
                <c:pt idx="86">
                  <c:v>12.99</c:v>
                </c:pt>
                <c:pt idx="87">
                  <c:v>13.1</c:v>
                </c:pt>
                <c:pt idx="88">
                  <c:v>13.06</c:v>
                </c:pt>
                <c:pt idx="89">
                  <c:v>12.69</c:v>
                </c:pt>
                <c:pt idx="90">
                  <c:v>12.89</c:v>
                </c:pt>
                <c:pt idx="91">
                  <c:v>13.2</c:v>
                </c:pt>
                <c:pt idx="92">
                  <c:v>12.98</c:v>
                </c:pt>
                <c:pt idx="93">
                  <c:v>13.16</c:v>
                </c:pt>
                <c:pt idx="94">
                  <c:v>13.19</c:v>
                </c:pt>
                <c:pt idx="95">
                  <c:v>13.18</c:v>
                </c:pt>
                <c:pt idx="96">
                  <c:v>13.24</c:v>
                </c:pt>
                <c:pt idx="97">
                  <c:v>13.27</c:v>
                </c:pt>
                <c:pt idx="98">
                  <c:v>13.3</c:v>
                </c:pt>
                <c:pt idx="99">
                  <c:v>13.34</c:v>
                </c:pt>
                <c:pt idx="100">
                  <c:v>13.29</c:v>
                </c:pt>
                <c:pt idx="101">
                  <c:v>13.3</c:v>
                </c:pt>
                <c:pt idx="102">
                  <c:v>13.4</c:v>
                </c:pt>
                <c:pt idx="103">
                  <c:v>13.28</c:v>
                </c:pt>
                <c:pt idx="104">
                  <c:v>13.3</c:v>
                </c:pt>
                <c:pt idx="105">
                  <c:v>13.38</c:v>
                </c:pt>
                <c:pt idx="106">
                  <c:v>13.37</c:v>
                </c:pt>
                <c:pt idx="107">
                  <c:v>13.42</c:v>
                </c:pt>
                <c:pt idx="108">
                  <c:v>13.3</c:v>
                </c:pt>
                <c:pt idx="109">
                  <c:v>13.29</c:v>
                </c:pt>
                <c:pt idx="110">
                  <c:v>13.38</c:v>
                </c:pt>
                <c:pt idx="111">
                  <c:v>13.22</c:v>
                </c:pt>
                <c:pt idx="112">
                  <c:v>13.27</c:v>
                </c:pt>
                <c:pt idx="113">
                  <c:v>13.1</c:v>
                </c:pt>
                <c:pt idx="114">
                  <c:v>13.08</c:v>
                </c:pt>
                <c:pt idx="115">
                  <c:v>13.14</c:v>
                </c:pt>
                <c:pt idx="116">
                  <c:v>13.29</c:v>
                </c:pt>
                <c:pt idx="117">
                  <c:v>13.27</c:v>
                </c:pt>
                <c:pt idx="118">
                  <c:v>13.09</c:v>
                </c:pt>
                <c:pt idx="119">
                  <c:v>12.93</c:v>
                </c:pt>
                <c:pt idx="120">
                  <c:v>12.9</c:v>
                </c:pt>
                <c:pt idx="121">
                  <c:v>12.84</c:v>
                </c:pt>
                <c:pt idx="122">
                  <c:v>12.88</c:v>
                </c:pt>
                <c:pt idx="123">
                  <c:v>12.83</c:v>
                </c:pt>
                <c:pt idx="124">
                  <c:v>12.63</c:v>
                </c:pt>
                <c:pt idx="125">
                  <c:v>12.8</c:v>
                </c:pt>
                <c:pt idx="126">
                  <c:v>12.66</c:v>
                </c:pt>
                <c:pt idx="127">
                  <c:v>12.55</c:v>
                </c:pt>
                <c:pt idx="128">
                  <c:v>12.89</c:v>
                </c:pt>
                <c:pt idx="129">
                  <c:v>12.8</c:v>
                </c:pt>
                <c:pt idx="130">
                  <c:v>12.9</c:v>
                </c:pt>
                <c:pt idx="131">
                  <c:v>12.87</c:v>
                </c:pt>
                <c:pt idx="132">
                  <c:v>12.85</c:v>
                </c:pt>
                <c:pt idx="133">
                  <c:v>12.89</c:v>
                </c:pt>
                <c:pt idx="134">
                  <c:v>12.8</c:v>
                </c:pt>
                <c:pt idx="135">
                  <c:v>12.91</c:v>
                </c:pt>
                <c:pt idx="136">
                  <c:v>13.05</c:v>
                </c:pt>
                <c:pt idx="137">
                  <c:v>12.98</c:v>
                </c:pt>
                <c:pt idx="138">
                  <c:v>12.88</c:v>
                </c:pt>
                <c:pt idx="139">
                  <c:v>12.8</c:v>
                </c:pt>
                <c:pt idx="140">
                  <c:v>12.88</c:v>
                </c:pt>
                <c:pt idx="141">
                  <c:v>12.75</c:v>
                </c:pt>
                <c:pt idx="142">
                  <c:v>12.96</c:v>
                </c:pt>
                <c:pt idx="143">
                  <c:v>12.97</c:v>
                </c:pt>
                <c:pt idx="144">
                  <c:v>12.9</c:v>
                </c:pt>
                <c:pt idx="145">
                  <c:v>12.87</c:v>
                </c:pt>
                <c:pt idx="146">
                  <c:v>12.83</c:v>
                </c:pt>
                <c:pt idx="147">
                  <c:v>12.94</c:v>
                </c:pt>
                <c:pt idx="148">
                  <c:v>12.89</c:v>
                </c:pt>
                <c:pt idx="149">
                  <c:v>12.74</c:v>
                </c:pt>
                <c:pt idx="150">
                  <c:v>12.75</c:v>
                </c:pt>
                <c:pt idx="151">
                  <c:v>12.8</c:v>
                </c:pt>
                <c:pt idx="152">
                  <c:v>12.8</c:v>
                </c:pt>
                <c:pt idx="153">
                  <c:v>12.74</c:v>
                </c:pt>
                <c:pt idx="154">
                  <c:v>12.72</c:v>
                </c:pt>
                <c:pt idx="155">
                  <c:v>12.74</c:v>
                </c:pt>
                <c:pt idx="156">
                  <c:v>12.74</c:v>
                </c:pt>
                <c:pt idx="157">
                  <c:v>12.74</c:v>
                </c:pt>
                <c:pt idx="158">
                  <c:v>12.79</c:v>
                </c:pt>
                <c:pt idx="159">
                  <c:v>12.81</c:v>
                </c:pt>
                <c:pt idx="160">
                  <c:v>12.95</c:v>
                </c:pt>
                <c:pt idx="161">
                  <c:v>12.94</c:v>
                </c:pt>
                <c:pt idx="162">
                  <c:v>12.97</c:v>
                </c:pt>
                <c:pt idx="163">
                  <c:v>12.94</c:v>
                </c:pt>
                <c:pt idx="164">
                  <c:v>12.89</c:v>
                </c:pt>
                <c:pt idx="165">
                  <c:v>12.88</c:v>
                </c:pt>
                <c:pt idx="166">
                  <c:v>13.1</c:v>
                </c:pt>
                <c:pt idx="167">
                  <c:v>13.14</c:v>
                </c:pt>
                <c:pt idx="168">
                  <c:v>13.2</c:v>
                </c:pt>
                <c:pt idx="169">
                  <c:v>13.2</c:v>
                </c:pt>
                <c:pt idx="170">
                  <c:v>13.23</c:v>
                </c:pt>
                <c:pt idx="171">
                  <c:v>13.25</c:v>
                </c:pt>
                <c:pt idx="172">
                  <c:v>13.25</c:v>
                </c:pt>
                <c:pt idx="173">
                  <c:v>13.18</c:v>
                </c:pt>
                <c:pt idx="174">
                  <c:v>13.3</c:v>
                </c:pt>
                <c:pt idx="175">
                  <c:v>13.33</c:v>
                </c:pt>
                <c:pt idx="176">
                  <c:v>13.3</c:v>
                </c:pt>
                <c:pt idx="177">
                  <c:v>13.38</c:v>
                </c:pt>
                <c:pt idx="178">
                  <c:v>13.3</c:v>
                </c:pt>
                <c:pt idx="179">
                  <c:v>13.3</c:v>
                </c:pt>
                <c:pt idx="180">
                  <c:v>13.25</c:v>
                </c:pt>
                <c:pt idx="181">
                  <c:v>13.29</c:v>
                </c:pt>
                <c:pt idx="182">
                  <c:v>13.2</c:v>
                </c:pt>
                <c:pt idx="183">
                  <c:v>13.19</c:v>
                </c:pt>
                <c:pt idx="184">
                  <c:v>13.18</c:v>
                </c:pt>
                <c:pt idx="185">
                  <c:v>13.16</c:v>
                </c:pt>
                <c:pt idx="186">
                  <c:v>13.34</c:v>
                </c:pt>
                <c:pt idx="187">
                  <c:v>14.22</c:v>
                </c:pt>
                <c:pt idx="188">
                  <c:v>14.25</c:v>
                </c:pt>
                <c:pt idx="189">
                  <c:v>14.72</c:v>
                </c:pt>
                <c:pt idx="190">
                  <c:v>14.8</c:v>
                </c:pt>
                <c:pt idx="191">
                  <c:v>14.61</c:v>
                </c:pt>
                <c:pt idx="192">
                  <c:v>14.62</c:v>
                </c:pt>
                <c:pt idx="193">
                  <c:v>14.39</c:v>
                </c:pt>
                <c:pt idx="194">
                  <c:v>14.39</c:v>
                </c:pt>
                <c:pt idx="195">
                  <c:v>14.48</c:v>
                </c:pt>
                <c:pt idx="196">
                  <c:v>14.4</c:v>
                </c:pt>
                <c:pt idx="197">
                  <c:v>14.2</c:v>
                </c:pt>
                <c:pt idx="198">
                  <c:v>14.1</c:v>
                </c:pt>
                <c:pt idx="199">
                  <c:v>14.15</c:v>
                </c:pt>
                <c:pt idx="200">
                  <c:v>14.28</c:v>
                </c:pt>
                <c:pt idx="201">
                  <c:v>14.2</c:v>
                </c:pt>
                <c:pt idx="202">
                  <c:v>14.28</c:v>
                </c:pt>
                <c:pt idx="203">
                  <c:v>14.26</c:v>
                </c:pt>
                <c:pt idx="204">
                  <c:v>14.28</c:v>
                </c:pt>
                <c:pt idx="205">
                  <c:v>14.26</c:v>
                </c:pt>
                <c:pt idx="206">
                  <c:v>14.22</c:v>
                </c:pt>
                <c:pt idx="207">
                  <c:v>14.35</c:v>
                </c:pt>
                <c:pt idx="208">
                  <c:v>14.33</c:v>
                </c:pt>
                <c:pt idx="209">
                  <c:v>14.17</c:v>
                </c:pt>
                <c:pt idx="210">
                  <c:v>14.2</c:v>
                </c:pt>
                <c:pt idx="211">
                  <c:v>14.26</c:v>
                </c:pt>
                <c:pt idx="212">
                  <c:v>14.19</c:v>
                </c:pt>
                <c:pt idx="213">
                  <c:v>14.29</c:v>
                </c:pt>
                <c:pt idx="214">
                  <c:v>14.39</c:v>
                </c:pt>
                <c:pt idx="215">
                  <c:v>14.81</c:v>
                </c:pt>
                <c:pt idx="216">
                  <c:v>15.28</c:v>
                </c:pt>
                <c:pt idx="217">
                  <c:v>15.45</c:v>
                </c:pt>
                <c:pt idx="218">
                  <c:v>15.48</c:v>
                </c:pt>
                <c:pt idx="219">
                  <c:v>15.6</c:v>
                </c:pt>
                <c:pt idx="220">
                  <c:v>15.63</c:v>
                </c:pt>
                <c:pt idx="221">
                  <c:v>15.5</c:v>
                </c:pt>
                <c:pt idx="222">
                  <c:v>15.47</c:v>
                </c:pt>
                <c:pt idx="223">
                  <c:v>15.47</c:v>
                </c:pt>
                <c:pt idx="224">
                  <c:v>15.54</c:v>
                </c:pt>
                <c:pt idx="225">
                  <c:v>15.75</c:v>
                </c:pt>
                <c:pt idx="226">
                  <c:v>16.2</c:v>
                </c:pt>
                <c:pt idx="227">
                  <c:v>16.5</c:v>
                </c:pt>
                <c:pt idx="228">
                  <c:v>16.579999999999998</c:v>
                </c:pt>
                <c:pt idx="229">
                  <c:v>16.5</c:v>
                </c:pt>
                <c:pt idx="230">
                  <c:v>16.46</c:v>
                </c:pt>
                <c:pt idx="231">
                  <c:v>16.149999999999999</c:v>
                </c:pt>
                <c:pt idx="232">
                  <c:v>16.239999999999998</c:v>
                </c:pt>
                <c:pt idx="233">
                  <c:v>16.39</c:v>
                </c:pt>
                <c:pt idx="234">
                  <c:v>16.59</c:v>
                </c:pt>
                <c:pt idx="235">
                  <c:v>16.77</c:v>
                </c:pt>
                <c:pt idx="236">
                  <c:v>16.75</c:v>
                </c:pt>
                <c:pt idx="237">
                  <c:v>16.77</c:v>
                </c:pt>
                <c:pt idx="238">
                  <c:v>16.7</c:v>
                </c:pt>
                <c:pt idx="239">
                  <c:v>16.600000000000001</c:v>
                </c:pt>
                <c:pt idx="240">
                  <c:v>16.489999999999998</c:v>
                </c:pt>
                <c:pt idx="241">
                  <c:v>16.25</c:v>
                </c:pt>
                <c:pt idx="242">
                  <c:v>16.38</c:v>
                </c:pt>
                <c:pt idx="243">
                  <c:v>16.2</c:v>
                </c:pt>
                <c:pt idx="244">
                  <c:v>15.97</c:v>
                </c:pt>
                <c:pt idx="245">
                  <c:v>16.079999999999998</c:v>
                </c:pt>
                <c:pt idx="246">
                  <c:v>16.02</c:v>
                </c:pt>
                <c:pt idx="247">
                  <c:v>15.88</c:v>
                </c:pt>
                <c:pt idx="248">
                  <c:v>15.77</c:v>
                </c:pt>
                <c:pt idx="249">
                  <c:v>15.78</c:v>
                </c:pt>
                <c:pt idx="250">
                  <c:v>15.82</c:v>
                </c:pt>
                <c:pt idx="251">
                  <c:v>16.059999999999999</c:v>
                </c:pt>
                <c:pt idx="252">
                  <c:v>16.03</c:v>
                </c:pt>
                <c:pt idx="253">
                  <c:v>15.9</c:v>
                </c:pt>
                <c:pt idx="254">
                  <c:v>16.05</c:v>
                </c:pt>
                <c:pt idx="255">
                  <c:v>16.059999999999999</c:v>
                </c:pt>
                <c:pt idx="256">
                  <c:v>16.100000000000001</c:v>
                </c:pt>
                <c:pt idx="257">
                  <c:v>16</c:v>
                </c:pt>
                <c:pt idx="258">
                  <c:v>16</c:v>
                </c:pt>
                <c:pt idx="259">
                  <c:v>16.05</c:v>
                </c:pt>
                <c:pt idx="260">
                  <c:v>16.05</c:v>
                </c:pt>
                <c:pt idx="261">
                  <c:v>16.079999999999998</c:v>
                </c:pt>
                <c:pt idx="262">
                  <c:v>16.03</c:v>
                </c:pt>
                <c:pt idx="263">
                  <c:v>15.95</c:v>
                </c:pt>
                <c:pt idx="264">
                  <c:v>15.93</c:v>
                </c:pt>
                <c:pt idx="265">
                  <c:v>15.98</c:v>
                </c:pt>
                <c:pt idx="266">
                  <c:v>16.03</c:v>
                </c:pt>
                <c:pt idx="267">
                  <c:v>15.87</c:v>
                </c:pt>
                <c:pt idx="268">
                  <c:v>15.89</c:v>
                </c:pt>
                <c:pt idx="269">
                  <c:v>15.8</c:v>
                </c:pt>
                <c:pt idx="270">
                  <c:v>15.6</c:v>
                </c:pt>
                <c:pt idx="271">
                  <c:v>15.8</c:v>
                </c:pt>
                <c:pt idx="272">
                  <c:v>15.82</c:v>
                </c:pt>
                <c:pt idx="273">
                  <c:v>15.65</c:v>
                </c:pt>
                <c:pt idx="274">
                  <c:v>15.54</c:v>
                </c:pt>
                <c:pt idx="275">
                  <c:v>15.81</c:v>
                </c:pt>
                <c:pt idx="276">
                  <c:v>15.66</c:v>
                </c:pt>
                <c:pt idx="277">
                  <c:v>15.68</c:v>
                </c:pt>
                <c:pt idx="278">
                  <c:v>15.53</c:v>
                </c:pt>
                <c:pt idx="279">
                  <c:v>15.82</c:v>
                </c:pt>
                <c:pt idx="280">
                  <c:v>15.49</c:v>
                </c:pt>
                <c:pt idx="281">
                  <c:v>15.74</c:v>
                </c:pt>
                <c:pt idx="282">
                  <c:v>15.63</c:v>
                </c:pt>
                <c:pt idx="283">
                  <c:v>15.8</c:v>
                </c:pt>
                <c:pt idx="284">
                  <c:v>15.68</c:v>
                </c:pt>
                <c:pt idx="285">
                  <c:v>15.53</c:v>
                </c:pt>
                <c:pt idx="286">
                  <c:v>15.7</c:v>
                </c:pt>
                <c:pt idx="287">
                  <c:v>16</c:v>
                </c:pt>
                <c:pt idx="288">
                  <c:v>15.9</c:v>
                </c:pt>
                <c:pt idx="289">
                  <c:v>15.95</c:v>
                </c:pt>
                <c:pt idx="290">
                  <c:v>16</c:v>
                </c:pt>
                <c:pt idx="291">
                  <c:v>15.99</c:v>
                </c:pt>
                <c:pt idx="292">
                  <c:v>15.86</c:v>
                </c:pt>
                <c:pt idx="293">
                  <c:v>15.9</c:v>
                </c:pt>
                <c:pt idx="294">
                  <c:v>15.95</c:v>
                </c:pt>
                <c:pt idx="295">
                  <c:v>15.87</c:v>
                </c:pt>
                <c:pt idx="296">
                  <c:v>15.8</c:v>
                </c:pt>
                <c:pt idx="297">
                  <c:v>15.89</c:v>
                </c:pt>
                <c:pt idx="298">
                  <c:v>15.8</c:v>
                </c:pt>
                <c:pt idx="299">
                  <c:v>15.75</c:v>
                </c:pt>
                <c:pt idx="300">
                  <c:v>15.72</c:v>
                </c:pt>
                <c:pt idx="301">
                  <c:v>15.7</c:v>
                </c:pt>
                <c:pt idx="302">
                  <c:v>15.68</c:v>
                </c:pt>
                <c:pt idx="303">
                  <c:v>15.55</c:v>
                </c:pt>
                <c:pt idx="304">
                  <c:v>15.55</c:v>
                </c:pt>
                <c:pt idx="305">
                  <c:v>15.68</c:v>
                </c:pt>
                <c:pt idx="306">
                  <c:v>15.49</c:v>
                </c:pt>
                <c:pt idx="307">
                  <c:v>15.7</c:v>
                </c:pt>
                <c:pt idx="308">
                  <c:v>15.7</c:v>
                </c:pt>
                <c:pt idx="309">
                  <c:v>15.6</c:v>
                </c:pt>
                <c:pt idx="310">
                  <c:v>15.61</c:v>
                </c:pt>
                <c:pt idx="311">
                  <c:v>15.79</c:v>
                </c:pt>
                <c:pt idx="312">
                  <c:v>15.68</c:v>
                </c:pt>
                <c:pt idx="313">
                  <c:v>15.72</c:v>
                </c:pt>
                <c:pt idx="314">
                  <c:v>15.55</c:v>
                </c:pt>
                <c:pt idx="315">
                  <c:v>15.55</c:v>
                </c:pt>
                <c:pt idx="316">
                  <c:v>15.75</c:v>
                </c:pt>
                <c:pt idx="317">
                  <c:v>15.6</c:v>
                </c:pt>
                <c:pt idx="318">
                  <c:v>15.45</c:v>
                </c:pt>
                <c:pt idx="319">
                  <c:v>15.25</c:v>
                </c:pt>
                <c:pt idx="320">
                  <c:v>15.1</c:v>
                </c:pt>
                <c:pt idx="321">
                  <c:v>15.01</c:v>
                </c:pt>
                <c:pt idx="322">
                  <c:v>15.1</c:v>
                </c:pt>
                <c:pt idx="323">
                  <c:v>15.35</c:v>
                </c:pt>
                <c:pt idx="324">
                  <c:v>16</c:v>
                </c:pt>
                <c:pt idx="325">
                  <c:v>15.97</c:v>
                </c:pt>
                <c:pt idx="326">
                  <c:v>15.87</c:v>
                </c:pt>
                <c:pt idx="327">
                  <c:v>15.88</c:v>
                </c:pt>
                <c:pt idx="328">
                  <c:v>15.84</c:v>
                </c:pt>
                <c:pt idx="329">
                  <c:v>15.79</c:v>
                </c:pt>
                <c:pt idx="330">
                  <c:v>15.79</c:v>
                </c:pt>
                <c:pt idx="331">
                  <c:v>15.78</c:v>
                </c:pt>
                <c:pt idx="332">
                  <c:v>15.78</c:v>
                </c:pt>
                <c:pt idx="333">
                  <c:v>15.61</c:v>
                </c:pt>
                <c:pt idx="334">
                  <c:v>15.74</c:v>
                </c:pt>
                <c:pt idx="335">
                  <c:v>15.9</c:v>
                </c:pt>
                <c:pt idx="336">
                  <c:v>15.49</c:v>
                </c:pt>
                <c:pt idx="337">
                  <c:v>15.6</c:v>
                </c:pt>
                <c:pt idx="338">
                  <c:v>15.72</c:v>
                </c:pt>
                <c:pt idx="339">
                  <c:v>15.76</c:v>
                </c:pt>
                <c:pt idx="340">
                  <c:v>15.94</c:v>
                </c:pt>
                <c:pt idx="341">
                  <c:v>15.56</c:v>
                </c:pt>
                <c:pt idx="342">
                  <c:v>15.5</c:v>
                </c:pt>
                <c:pt idx="343">
                  <c:v>15.74</c:v>
                </c:pt>
                <c:pt idx="344">
                  <c:v>15.76</c:v>
                </c:pt>
                <c:pt idx="345">
                  <c:v>15.86</c:v>
                </c:pt>
                <c:pt idx="346">
                  <c:v>15.86</c:v>
                </c:pt>
                <c:pt idx="347">
                  <c:v>15.78</c:v>
                </c:pt>
                <c:pt idx="348">
                  <c:v>15.78</c:v>
                </c:pt>
                <c:pt idx="349">
                  <c:v>15.64</c:v>
                </c:pt>
                <c:pt idx="350">
                  <c:v>15.66</c:v>
                </c:pt>
                <c:pt idx="351">
                  <c:v>15.72</c:v>
                </c:pt>
                <c:pt idx="352">
                  <c:v>15.9</c:v>
                </c:pt>
                <c:pt idx="353">
                  <c:v>15.98</c:v>
                </c:pt>
                <c:pt idx="354">
                  <c:v>15.98</c:v>
                </c:pt>
                <c:pt idx="355">
                  <c:v>16.600000000000001</c:v>
                </c:pt>
                <c:pt idx="356">
                  <c:v>16.98</c:v>
                </c:pt>
                <c:pt idx="357">
                  <c:v>16.82</c:v>
                </c:pt>
                <c:pt idx="358">
                  <c:v>16.88</c:v>
                </c:pt>
                <c:pt idx="359">
                  <c:v>16.96</c:v>
                </c:pt>
                <c:pt idx="360">
                  <c:v>16.88</c:v>
                </c:pt>
                <c:pt idx="361">
                  <c:v>17</c:v>
                </c:pt>
                <c:pt idx="362">
                  <c:v>17.079999999999998</c:v>
                </c:pt>
                <c:pt idx="363">
                  <c:v>16.96</c:v>
                </c:pt>
                <c:pt idx="364">
                  <c:v>16.84</c:v>
                </c:pt>
                <c:pt idx="365">
                  <c:v>17.12</c:v>
                </c:pt>
                <c:pt idx="366">
                  <c:v>17.399999999999999</c:v>
                </c:pt>
                <c:pt idx="367">
                  <c:v>17.579999999999998</c:v>
                </c:pt>
                <c:pt idx="368">
                  <c:v>17.579999999999998</c:v>
                </c:pt>
                <c:pt idx="369">
                  <c:v>17.68</c:v>
                </c:pt>
                <c:pt idx="370">
                  <c:v>17.68</c:v>
                </c:pt>
                <c:pt idx="371">
                  <c:v>17.7</c:v>
                </c:pt>
                <c:pt idx="372">
                  <c:v>17.3</c:v>
                </c:pt>
                <c:pt idx="373">
                  <c:v>17.579999999999998</c:v>
                </c:pt>
                <c:pt idx="374">
                  <c:v>17.52</c:v>
                </c:pt>
                <c:pt idx="375">
                  <c:v>16.899999999999999</c:v>
                </c:pt>
                <c:pt idx="376">
                  <c:v>16.48</c:v>
                </c:pt>
                <c:pt idx="377">
                  <c:v>16.68</c:v>
                </c:pt>
                <c:pt idx="378">
                  <c:v>16.62</c:v>
                </c:pt>
                <c:pt idx="379">
                  <c:v>16.7</c:v>
                </c:pt>
                <c:pt idx="380">
                  <c:v>16.7</c:v>
                </c:pt>
                <c:pt idx="381">
                  <c:v>16.559999999999999</c:v>
                </c:pt>
                <c:pt idx="382">
                  <c:v>16.399999999999999</c:v>
                </c:pt>
                <c:pt idx="383">
                  <c:v>16.64</c:v>
                </c:pt>
                <c:pt idx="384">
                  <c:v>16.78</c:v>
                </c:pt>
                <c:pt idx="385">
                  <c:v>16.8</c:v>
                </c:pt>
                <c:pt idx="386">
                  <c:v>16.66</c:v>
                </c:pt>
                <c:pt idx="387">
                  <c:v>16.62</c:v>
                </c:pt>
                <c:pt idx="388">
                  <c:v>16.7</c:v>
                </c:pt>
                <c:pt idx="389">
                  <c:v>16.600000000000001</c:v>
                </c:pt>
                <c:pt idx="390">
                  <c:v>16.82</c:v>
                </c:pt>
                <c:pt idx="391">
                  <c:v>17</c:v>
                </c:pt>
                <c:pt idx="392">
                  <c:v>17.059999999999999</c:v>
                </c:pt>
                <c:pt idx="393">
                  <c:v>16.940000000000001</c:v>
                </c:pt>
                <c:pt idx="394">
                  <c:v>16.899999999999999</c:v>
                </c:pt>
                <c:pt idx="395">
                  <c:v>16.760000000000002</c:v>
                </c:pt>
                <c:pt idx="396">
                  <c:v>16.739999999999998</c:v>
                </c:pt>
                <c:pt idx="397">
                  <c:v>16.579999999999998</c:v>
                </c:pt>
                <c:pt idx="398">
                  <c:v>16.62</c:v>
                </c:pt>
                <c:pt idx="399">
                  <c:v>16.78</c:v>
                </c:pt>
                <c:pt idx="400">
                  <c:v>16.78</c:v>
                </c:pt>
                <c:pt idx="401">
                  <c:v>16.760000000000002</c:v>
                </c:pt>
                <c:pt idx="402">
                  <c:v>16.8</c:v>
                </c:pt>
                <c:pt idx="403">
                  <c:v>16.98</c:v>
                </c:pt>
                <c:pt idx="404">
                  <c:v>16.96</c:v>
                </c:pt>
                <c:pt idx="405">
                  <c:v>16.84</c:v>
                </c:pt>
                <c:pt idx="406">
                  <c:v>16.84</c:v>
                </c:pt>
                <c:pt idx="407">
                  <c:v>16.84</c:v>
                </c:pt>
                <c:pt idx="408">
                  <c:v>16.34</c:v>
                </c:pt>
                <c:pt idx="409">
                  <c:v>16.68</c:v>
                </c:pt>
                <c:pt idx="410">
                  <c:v>16.5</c:v>
                </c:pt>
                <c:pt idx="411">
                  <c:v>16.48</c:v>
                </c:pt>
                <c:pt idx="412">
                  <c:v>16.579999999999998</c:v>
                </c:pt>
                <c:pt idx="413">
                  <c:v>16.34</c:v>
                </c:pt>
                <c:pt idx="414">
                  <c:v>16.260000000000002</c:v>
                </c:pt>
                <c:pt idx="415">
                  <c:v>16.12</c:v>
                </c:pt>
                <c:pt idx="416">
                  <c:v>16.18</c:v>
                </c:pt>
                <c:pt idx="417">
                  <c:v>16.16</c:v>
                </c:pt>
                <c:pt idx="418">
                  <c:v>15.86</c:v>
                </c:pt>
                <c:pt idx="419">
                  <c:v>15.86</c:v>
                </c:pt>
                <c:pt idx="420">
                  <c:v>16.100000000000001</c:v>
                </c:pt>
                <c:pt idx="421">
                  <c:v>16.5</c:v>
                </c:pt>
                <c:pt idx="422">
                  <c:v>16.64</c:v>
                </c:pt>
                <c:pt idx="423">
                  <c:v>16.78</c:v>
                </c:pt>
                <c:pt idx="424">
                  <c:v>16.72</c:v>
                </c:pt>
                <c:pt idx="425">
                  <c:v>16.579999999999998</c:v>
                </c:pt>
                <c:pt idx="426">
                  <c:v>16.36</c:v>
                </c:pt>
                <c:pt idx="427">
                  <c:v>16.36</c:v>
                </c:pt>
                <c:pt idx="428">
                  <c:v>16.440000000000001</c:v>
                </c:pt>
                <c:pt idx="429">
                  <c:v>16.38</c:v>
                </c:pt>
                <c:pt idx="430">
                  <c:v>16.399999999999999</c:v>
                </c:pt>
                <c:pt idx="431">
                  <c:v>16.399999999999999</c:v>
                </c:pt>
                <c:pt idx="432">
                  <c:v>16.239999999999998</c:v>
                </c:pt>
                <c:pt idx="433">
                  <c:v>16</c:v>
                </c:pt>
                <c:pt idx="434">
                  <c:v>16</c:v>
                </c:pt>
                <c:pt idx="435">
                  <c:v>16.16</c:v>
                </c:pt>
                <c:pt idx="436">
                  <c:v>16.399999999999999</c:v>
                </c:pt>
                <c:pt idx="437">
                  <c:v>16.5</c:v>
                </c:pt>
                <c:pt idx="438">
                  <c:v>16.46</c:v>
                </c:pt>
                <c:pt idx="439">
                  <c:v>16.3</c:v>
                </c:pt>
                <c:pt idx="440">
                  <c:v>16.28</c:v>
                </c:pt>
                <c:pt idx="441">
                  <c:v>16.3</c:v>
                </c:pt>
                <c:pt idx="442">
                  <c:v>16.36</c:v>
                </c:pt>
                <c:pt idx="443">
                  <c:v>16.36</c:v>
                </c:pt>
                <c:pt idx="444">
                  <c:v>16.2</c:v>
                </c:pt>
                <c:pt idx="445">
                  <c:v>16.3</c:v>
                </c:pt>
                <c:pt idx="446">
                  <c:v>16.18</c:v>
                </c:pt>
                <c:pt idx="447">
                  <c:v>16.16</c:v>
                </c:pt>
                <c:pt idx="448">
                  <c:v>15.98</c:v>
                </c:pt>
                <c:pt idx="449">
                  <c:v>15.74</c:v>
                </c:pt>
                <c:pt idx="450">
                  <c:v>15.92</c:v>
                </c:pt>
                <c:pt idx="451">
                  <c:v>16.3</c:v>
                </c:pt>
                <c:pt idx="452">
                  <c:v>16.440000000000001</c:v>
                </c:pt>
                <c:pt idx="453">
                  <c:v>16.5</c:v>
                </c:pt>
                <c:pt idx="454">
                  <c:v>16.48</c:v>
                </c:pt>
                <c:pt idx="455">
                  <c:v>16.52</c:v>
                </c:pt>
                <c:pt idx="456">
                  <c:v>16.600000000000001</c:v>
                </c:pt>
                <c:pt idx="457">
                  <c:v>16.440000000000001</c:v>
                </c:pt>
                <c:pt idx="458">
                  <c:v>16.5</c:v>
                </c:pt>
                <c:pt idx="459">
                  <c:v>16.399999999999999</c:v>
                </c:pt>
                <c:pt idx="460">
                  <c:v>16.5</c:v>
                </c:pt>
                <c:pt idx="461">
                  <c:v>16.54</c:v>
                </c:pt>
                <c:pt idx="462">
                  <c:v>16.72</c:v>
                </c:pt>
                <c:pt idx="463">
                  <c:v>16.88</c:v>
                </c:pt>
                <c:pt idx="464">
                  <c:v>16.8</c:v>
                </c:pt>
                <c:pt idx="465">
                  <c:v>16.96</c:v>
                </c:pt>
                <c:pt idx="466">
                  <c:v>16.98</c:v>
                </c:pt>
                <c:pt idx="467">
                  <c:v>17</c:v>
                </c:pt>
                <c:pt idx="468">
                  <c:v>16.82</c:v>
                </c:pt>
                <c:pt idx="469">
                  <c:v>16.98</c:v>
                </c:pt>
                <c:pt idx="470">
                  <c:v>16.78</c:v>
                </c:pt>
                <c:pt idx="471">
                  <c:v>16.82</c:v>
                </c:pt>
                <c:pt idx="472">
                  <c:v>16.8</c:v>
                </c:pt>
                <c:pt idx="473">
                  <c:v>16.899999999999999</c:v>
                </c:pt>
                <c:pt idx="474">
                  <c:v>16.8</c:v>
                </c:pt>
                <c:pt idx="475">
                  <c:v>16.7</c:v>
                </c:pt>
                <c:pt idx="476">
                  <c:v>16.8</c:v>
                </c:pt>
                <c:pt idx="477">
                  <c:v>16.7</c:v>
                </c:pt>
                <c:pt idx="478">
                  <c:v>16.78</c:v>
                </c:pt>
                <c:pt idx="479">
                  <c:v>16.8</c:v>
                </c:pt>
                <c:pt idx="480">
                  <c:v>16.760000000000002</c:v>
                </c:pt>
                <c:pt idx="481">
                  <c:v>16.84</c:v>
                </c:pt>
                <c:pt idx="482">
                  <c:v>17.48</c:v>
                </c:pt>
                <c:pt idx="483">
                  <c:v>17.48</c:v>
                </c:pt>
                <c:pt idx="484">
                  <c:v>17.46</c:v>
                </c:pt>
                <c:pt idx="485">
                  <c:v>17.5</c:v>
                </c:pt>
                <c:pt idx="486">
                  <c:v>17.440000000000001</c:v>
                </c:pt>
                <c:pt idx="487">
                  <c:v>17.399999999999999</c:v>
                </c:pt>
                <c:pt idx="488">
                  <c:v>17.16</c:v>
                </c:pt>
                <c:pt idx="489">
                  <c:v>17.34</c:v>
                </c:pt>
                <c:pt idx="490">
                  <c:v>16.88</c:v>
                </c:pt>
                <c:pt idx="491">
                  <c:v>16.98</c:v>
                </c:pt>
                <c:pt idx="492">
                  <c:v>16.760000000000002</c:v>
                </c:pt>
                <c:pt idx="493">
                  <c:v>17</c:v>
                </c:pt>
                <c:pt idx="494">
                  <c:v>17.079999999999998</c:v>
                </c:pt>
                <c:pt idx="495">
                  <c:v>17.260000000000002</c:v>
                </c:pt>
                <c:pt idx="496">
                  <c:v>17.28</c:v>
                </c:pt>
                <c:pt idx="497">
                  <c:v>17.36</c:v>
                </c:pt>
                <c:pt idx="498">
                  <c:v>17.12</c:v>
                </c:pt>
                <c:pt idx="499">
                  <c:v>17.059999999999999</c:v>
                </c:pt>
                <c:pt idx="500">
                  <c:v>16.98</c:v>
                </c:pt>
                <c:pt idx="501">
                  <c:v>16.899999999999999</c:v>
                </c:pt>
                <c:pt idx="502">
                  <c:v>17.32</c:v>
                </c:pt>
                <c:pt idx="503">
                  <c:v>17.18</c:v>
                </c:pt>
                <c:pt idx="504">
                  <c:v>16.96</c:v>
                </c:pt>
                <c:pt idx="505">
                  <c:v>16.399999999999999</c:v>
                </c:pt>
                <c:pt idx="506">
                  <c:v>16.48</c:v>
                </c:pt>
                <c:pt idx="507">
                  <c:v>16.68</c:v>
                </c:pt>
                <c:pt idx="508">
                  <c:v>16.66</c:v>
                </c:pt>
                <c:pt idx="509">
                  <c:v>16.2</c:v>
                </c:pt>
                <c:pt idx="510">
                  <c:v>16.600000000000001</c:v>
                </c:pt>
                <c:pt idx="511">
                  <c:v>16.62</c:v>
                </c:pt>
                <c:pt idx="512">
                  <c:v>16.82</c:v>
                </c:pt>
                <c:pt idx="513">
                  <c:v>16.600000000000001</c:v>
                </c:pt>
                <c:pt idx="514">
                  <c:v>16.7</c:v>
                </c:pt>
                <c:pt idx="515">
                  <c:v>16.8</c:v>
                </c:pt>
                <c:pt idx="516">
                  <c:v>16.82</c:v>
                </c:pt>
                <c:pt idx="517">
                  <c:v>16.36</c:v>
                </c:pt>
                <c:pt idx="518">
                  <c:v>16.96</c:v>
                </c:pt>
                <c:pt idx="519">
                  <c:v>16.579999999999998</c:v>
                </c:pt>
                <c:pt idx="520">
                  <c:v>16.48</c:v>
                </c:pt>
                <c:pt idx="521">
                  <c:v>16.399999999999999</c:v>
                </c:pt>
                <c:pt idx="522">
                  <c:v>16.579999999999998</c:v>
                </c:pt>
                <c:pt idx="523">
                  <c:v>16.399999999999999</c:v>
                </c:pt>
                <c:pt idx="524">
                  <c:v>16.8</c:v>
                </c:pt>
                <c:pt idx="525">
                  <c:v>16.38</c:v>
                </c:pt>
                <c:pt idx="526">
                  <c:v>16.399999999999999</c:v>
                </c:pt>
                <c:pt idx="527">
                  <c:v>16.2</c:v>
                </c:pt>
                <c:pt idx="528">
                  <c:v>16.399999999999999</c:v>
                </c:pt>
                <c:pt idx="529">
                  <c:v>16.440000000000001</c:v>
                </c:pt>
                <c:pt idx="530">
                  <c:v>16.239999999999998</c:v>
                </c:pt>
                <c:pt idx="531">
                  <c:v>16.36</c:v>
                </c:pt>
                <c:pt idx="532">
                  <c:v>16.260000000000002</c:v>
                </c:pt>
                <c:pt idx="533">
                  <c:v>16.38</c:v>
                </c:pt>
                <c:pt idx="534">
                  <c:v>16.399999999999999</c:v>
                </c:pt>
                <c:pt idx="535">
                  <c:v>16.559999999999999</c:v>
                </c:pt>
                <c:pt idx="536">
                  <c:v>16.600000000000001</c:v>
                </c:pt>
                <c:pt idx="537">
                  <c:v>16.739999999999998</c:v>
                </c:pt>
                <c:pt idx="538">
                  <c:v>16.8</c:v>
                </c:pt>
                <c:pt idx="539">
                  <c:v>16.86</c:v>
                </c:pt>
                <c:pt idx="540">
                  <c:v>16.88</c:v>
                </c:pt>
                <c:pt idx="541">
                  <c:v>16.82</c:v>
                </c:pt>
                <c:pt idx="542">
                  <c:v>16.36</c:v>
                </c:pt>
                <c:pt idx="543">
                  <c:v>16.440000000000001</c:v>
                </c:pt>
                <c:pt idx="544">
                  <c:v>16.100000000000001</c:v>
                </c:pt>
                <c:pt idx="545">
                  <c:v>15.72</c:v>
                </c:pt>
                <c:pt idx="546">
                  <c:v>15.9</c:v>
                </c:pt>
                <c:pt idx="547">
                  <c:v>15.96</c:v>
                </c:pt>
                <c:pt idx="548">
                  <c:v>15.78</c:v>
                </c:pt>
                <c:pt idx="549">
                  <c:v>15.94</c:v>
                </c:pt>
                <c:pt idx="550">
                  <c:v>15.88</c:v>
                </c:pt>
                <c:pt idx="551">
                  <c:v>15.8</c:v>
                </c:pt>
                <c:pt idx="552">
                  <c:v>15.9</c:v>
                </c:pt>
                <c:pt idx="553">
                  <c:v>15.9</c:v>
                </c:pt>
                <c:pt idx="554">
                  <c:v>15.88</c:v>
                </c:pt>
                <c:pt idx="555">
                  <c:v>15.98</c:v>
                </c:pt>
                <c:pt idx="556">
                  <c:v>15.98</c:v>
                </c:pt>
                <c:pt idx="557">
                  <c:v>15.84</c:v>
                </c:pt>
                <c:pt idx="558">
                  <c:v>15.72</c:v>
                </c:pt>
                <c:pt idx="559">
                  <c:v>15.76</c:v>
                </c:pt>
                <c:pt idx="560">
                  <c:v>15.78</c:v>
                </c:pt>
                <c:pt idx="561">
                  <c:v>15.74</c:v>
                </c:pt>
                <c:pt idx="562">
                  <c:v>15.5</c:v>
                </c:pt>
                <c:pt idx="563">
                  <c:v>15.78</c:v>
                </c:pt>
                <c:pt idx="564">
                  <c:v>15.78</c:v>
                </c:pt>
                <c:pt idx="565">
                  <c:v>15.86</c:v>
                </c:pt>
                <c:pt idx="566">
                  <c:v>15.76</c:v>
                </c:pt>
                <c:pt idx="567">
                  <c:v>15.74</c:v>
                </c:pt>
                <c:pt idx="568">
                  <c:v>15.8</c:v>
                </c:pt>
                <c:pt idx="569">
                  <c:v>15.7</c:v>
                </c:pt>
                <c:pt idx="570">
                  <c:v>15.76</c:v>
                </c:pt>
                <c:pt idx="571">
                  <c:v>15.6</c:v>
                </c:pt>
                <c:pt idx="572">
                  <c:v>15.72</c:v>
                </c:pt>
                <c:pt idx="573">
                  <c:v>15.38</c:v>
                </c:pt>
                <c:pt idx="574">
                  <c:v>15.68</c:v>
                </c:pt>
                <c:pt idx="575">
                  <c:v>15.36</c:v>
                </c:pt>
                <c:pt idx="576">
                  <c:v>15.38</c:v>
                </c:pt>
                <c:pt idx="577">
                  <c:v>15.54</c:v>
                </c:pt>
                <c:pt idx="578">
                  <c:v>15.54</c:v>
                </c:pt>
                <c:pt idx="579">
                  <c:v>15.68</c:v>
                </c:pt>
                <c:pt idx="580">
                  <c:v>15.8</c:v>
                </c:pt>
                <c:pt idx="581">
                  <c:v>15.8</c:v>
                </c:pt>
                <c:pt idx="582">
                  <c:v>16.5</c:v>
                </c:pt>
                <c:pt idx="583">
                  <c:v>16.28</c:v>
                </c:pt>
                <c:pt idx="584">
                  <c:v>15.92</c:v>
                </c:pt>
                <c:pt idx="585">
                  <c:v>15.82</c:v>
                </c:pt>
                <c:pt idx="586">
                  <c:v>15.86</c:v>
                </c:pt>
                <c:pt idx="587">
                  <c:v>15.8</c:v>
                </c:pt>
                <c:pt idx="588">
                  <c:v>15.76</c:v>
                </c:pt>
                <c:pt idx="589">
                  <c:v>15.64</c:v>
                </c:pt>
                <c:pt idx="590">
                  <c:v>15.76</c:v>
                </c:pt>
                <c:pt idx="591">
                  <c:v>15.6</c:v>
                </c:pt>
                <c:pt idx="592">
                  <c:v>15.52</c:v>
                </c:pt>
                <c:pt idx="593">
                  <c:v>15.5</c:v>
                </c:pt>
                <c:pt idx="594">
                  <c:v>15.28</c:v>
                </c:pt>
                <c:pt idx="595">
                  <c:v>15.28</c:v>
                </c:pt>
                <c:pt idx="596">
                  <c:v>15.2</c:v>
                </c:pt>
                <c:pt idx="597">
                  <c:v>15</c:v>
                </c:pt>
                <c:pt idx="598">
                  <c:v>14.82</c:v>
                </c:pt>
                <c:pt idx="599">
                  <c:v>14.88</c:v>
                </c:pt>
                <c:pt idx="600">
                  <c:v>14.78</c:v>
                </c:pt>
                <c:pt idx="601">
                  <c:v>14.92</c:v>
                </c:pt>
                <c:pt idx="602">
                  <c:v>14.9</c:v>
                </c:pt>
                <c:pt idx="603">
                  <c:v>14.9</c:v>
                </c:pt>
                <c:pt idx="604">
                  <c:v>15</c:v>
                </c:pt>
                <c:pt idx="605">
                  <c:v>15.04</c:v>
                </c:pt>
                <c:pt idx="606">
                  <c:v>14.9</c:v>
                </c:pt>
                <c:pt idx="607">
                  <c:v>15.16</c:v>
                </c:pt>
                <c:pt idx="608">
                  <c:v>15</c:v>
                </c:pt>
                <c:pt idx="609">
                  <c:v>15</c:v>
                </c:pt>
                <c:pt idx="610">
                  <c:v>15.2</c:v>
                </c:pt>
                <c:pt idx="611">
                  <c:v>15</c:v>
                </c:pt>
                <c:pt idx="612">
                  <c:v>15.1</c:v>
                </c:pt>
                <c:pt idx="613">
                  <c:v>15.2</c:v>
                </c:pt>
                <c:pt idx="614">
                  <c:v>15.2</c:v>
                </c:pt>
                <c:pt idx="615">
                  <c:v>15.12</c:v>
                </c:pt>
                <c:pt idx="616">
                  <c:v>15</c:v>
                </c:pt>
                <c:pt idx="617">
                  <c:v>15.4</c:v>
                </c:pt>
                <c:pt idx="618">
                  <c:v>14.98</c:v>
                </c:pt>
                <c:pt idx="619">
                  <c:v>15.08</c:v>
                </c:pt>
                <c:pt idx="620">
                  <c:v>15</c:v>
                </c:pt>
                <c:pt idx="621">
                  <c:v>14.9</c:v>
                </c:pt>
                <c:pt idx="622">
                  <c:v>14.8</c:v>
                </c:pt>
                <c:pt idx="623">
                  <c:v>14.9</c:v>
                </c:pt>
                <c:pt idx="624">
                  <c:v>14.94</c:v>
                </c:pt>
                <c:pt idx="625">
                  <c:v>15.5</c:v>
                </c:pt>
                <c:pt idx="626">
                  <c:v>15.66</c:v>
                </c:pt>
                <c:pt idx="627">
                  <c:v>15.72</c:v>
                </c:pt>
                <c:pt idx="628">
                  <c:v>15.84</c:v>
                </c:pt>
                <c:pt idx="629">
                  <c:v>15.84</c:v>
                </c:pt>
                <c:pt idx="630">
                  <c:v>15.98</c:v>
                </c:pt>
                <c:pt idx="631">
                  <c:v>16.260000000000002</c:v>
                </c:pt>
                <c:pt idx="632">
                  <c:v>16.399999999999999</c:v>
                </c:pt>
                <c:pt idx="633">
                  <c:v>16.399999999999999</c:v>
                </c:pt>
                <c:pt idx="634">
                  <c:v>16.5</c:v>
                </c:pt>
                <c:pt idx="635">
                  <c:v>16.48</c:v>
                </c:pt>
                <c:pt idx="636">
                  <c:v>16.559999999999999</c:v>
                </c:pt>
                <c:pt idx="637">
                  <c:v>16.36</c:v>
                </c:pt>
                <c:pt idx="638">
                  <c:v>16.440000000000001</c:v>
                </c:pt>
                <c:pt idx="639">
                  <c:v>16.18</c:v>
                </c:pt>
                <c:pt idx="640">
                  <c:v>16.28</c:v>
                </c:pt>
                <c:pt idx="641">
                  <c:v>16.62</c:v>
                </c:pt>
                <c:pt idx="642">
                  <c:v>16.899999999999999</c:v>
                </c:pt>
                <c:pt idx="643">
                  <c:v>17.12</c:v>
                </c:pt>
                <c:pt idx="644">
                  <c:v>17.12</c:v>
                </c:pt>
                <c:pt idx="645">
                  <c:v>17.18</c:v>
                </c:pt>
                <c:pt idx="646">
                  <c:v>16.86</c:v>
                </c:pt>
                <c:pt idx="647">
                  <c:v>16.7</c:v>
                </c:pt>
                <c:pt idx="648">
                  <c:v>16.559999999999999</c:v>
                </c:pt>
                <c:pt idx="649">
                  <c:v>16.7</c:v>
                </c:pt>
                <c:pt idx="650">
                  <c:v>16.72</c:v>
                </c:pt>
                <c:pt idx="651">
                  <c:v>16.86</c:v>
                </c:pt>
                <c:pt idx="652">
                  <c:v>16.899999999999999</c:v>
                </c:pt>
                <c:pt idx="653">
                  <c:v>16.7</c:v>
                </c:pt>
                <c:pt idx="654">
                  <c:v>16.7</c:v>
                </c:pt>
                <c:pt idx="655">
                  <c:v>16.579999999999998</c:v>
                </c:pt>
                <c:pt idx="656">
                  <c:v>16.84</c:v>
                </c:pt>
                <c:pt idx="657">
                  <c:v>16.54</c:v>
                </c:pt>
                <c:pt idx="658">
                  <c:v>16.600000000000001</c:v>
                </c:pt>
                <c:pt idx="659">
                  <c:v>16.5</c:v>
                </c:pt>
                <c:pt idx="660">
                  <c:v>16.96</c:v>
                </c:pt>
                <c:pt idx="661">
                  <c:v>16.96</c:v>
                </c:pt>
                <c:pt idx="662">
                  <c:v>17.3</c:v>
                </c:pt>
                <c:pt idx="663">
                  <c:v>17.34</c:v>
                </c:pt>
                <c:pt idx="664">
                  <c:v>17.3</c:v>
                </c:pt>
                <c:pt idx="665">
                  <c:v>17.38</c:v>
                </c:pt>
                <c:pt idx="666">
                  <c:v>18</c:v>
                </c:pt>
                <c:pt idx="667">
                  <c:v>18.3</c:v>
                </c:pt>
                <c:pt idx="668">
                  <c:v>18.559999999999999</c:v>
                </c:pt>
                <c:pt idx="669">
                  <c:v>18.88</c:v>
                </c:pt>
                <c:pt idx="670">
                  <c:v>19.3</c:v>
                </c:pt>
                <c:pt idx="671">
                  <c:v>19.899999999999999</c:v>
                </c:pt>
                <c:pt idx="672">
                  <c:v>19.68</c:v>
                </c:pt>
                <c:pt idx="673">
                  <c:v>19.760000000000002</c:v>
                </c:pt>
                <c:pt idx="674">
                  <c:v>19.78</c:v>
                </c:pt>
                <c:pt idx="675">
                  <c:v>20</c:v>
                </c:pt>
                <c:pt idx="676">
                  <c:v>20</c:v>
                </c:pt>
                <c:pt idx="677">
                  <c:v>20.149999999999999</c:v>
                </c:pt>
                <c:pt idx="678">
                  <c:v>20.7</c:v>
                </c:pt>
                <c:pt idx="679">
                  <c:v>22.1</c:v>
                </c:pt>
                <c:pt idx="680">
                  <c:v>22.2</c:v>
                </c:pt>
                <c:pt idx="681">
                  <c:v>21.85</c:v>
                </c:pt>
                <c:pt idx="682">
                  <c:v>21.25</c:v>
                </c:pt>
                <c:pt idx="683">
                  <c:v>20.85</c:v>
                </c:pt>
                <c:pt idx="684">
                  <c:v>20.55</c:v>
                </c:pt>
                <c:pt idx="685">
                  <c:v>21.4</c:v>
                </c:pt>
                <c:pt idx="686">
                  <c:v>21.7</c:v>
                </c:pt>
                <c:pt idx="687">
                  <c:v>22.6</c:v>
                </c:pt>
                <c:pt idx="688">
                  <c:v>22.3</c:v>
                </c:pt>
                <c:pt idx="689">
                  <c:v>21.6</c:v>
                </c:pt>
                <c:pt idx="690">
                  <c:v>21.9</c:v>
                </c:pt>
                <c:pt idx="691">
                  <c:v>21.6</c:v>
                </c:pt>
                <c:pt idx="692">
                  <c:v>21.9</c:v>
                </c:pt>
                <c:pt idx="693">
                  <c:v>21.35</c:v>
                </c:pt>
                <c:pt idx="694">
                  <c:v>20.65</c:v>
                </c:pt>
                <c:pt idx="695">
                  <c:v>20.6</c:v>
                </c:pt>
                <c:pt idx="696">
                  <c:v>22.75</c:v>
                </c:pt>
                <c:pt idx="697">
                  <c:v>23.3</c:v>
                </c:pt>
                <c:pt idx="698">
                  <c:v>23</c:v>
                </c:pt>
                <c:pt idx="699">
                  <c:v>22.75</c:v>
                </c:pt>
                <c:pt idx="700">
                  <c:v>22.5</c:v>
                </c:pt>
                <c:pt idx="701">
                  <c:v>22.3</c:v>
                </c:pt>
                <c:pt idx="702">
                  <c:v>21.95</c:v>
                </c:pt>
                <c:pt idx="703">
                  <c:v>22</c:v>
                </c:pt>
                <c:pt idx="704">
                  <c:v>22.45</c:v>
                </c:pt>
                <c:pt idx="705">
                  <c:v>22.2</c:v>
                </c:pt>
                <c:pt idx="706">
                  <c:v>22.8</c:v>
                </c:pt>
                <c:pt idx="707">
                  <c:v>22.7</c:v>
                </c:pt>
                <c:pt idx="708">
                  <c:v>22.7</c:v>
                </c:pt>
                <c:pt idx="709">
                  <c:v>23.4</c:v>
                </c:pt>
                <c:pt idx="710">
                  <c:v>22.9</c:v>
                </c:pt>
                <c:pt idx="711">
                  <c:v>23</c:v>
                </c:pt>
                <c:pt idx="712">
                  <c:v>22.95</c:v>
                </c:pt>
                <c:pt idx="713">
                  <c:v>22.6</c:v>
                </c:pt>
                <c:pt idx="714">
                  <c:v>21.9</c:v>
                </c:pt>
                <c:pt idx="715">
                  <c:v>22</c:v>
                </c:pt>
                <c:pt idx="716">
                  <c:v>22.55</c:v>
                </c:pt>
                <c:pt idx="717">
                  <c:v>22.6</c:v>
                </c:pt>
                <c:pt idx="718">
                  <c:v>22.4</c:v>
                </c:pt>
                <c:pt idx="719">
                  <c:v>22.6</c:v>
                </c:pt>
                <c:pt idx="720">
                  <c:v>22.6</c:v>
                </c:pt>
                <c:pt idx="721">
                  <c:v>22.5</c:v>
                </c:pt>
                <c:pt idx="722">
                  <c:v>23</c:v>
                </c:pt>
                <c:pt idx="723">
                  <c:v>23</c:v>
                </c:pt>
                <c:pt idx="724">
                  <c:v>23.25</c:v>
                </c:pt>
                <c:pt idx="725">
                  <c:v>23.2</c:v>
                </c:pt>
                <c:pt idx="726">
                  <c:v>23.3</c:v>
                </c:pt>
                <c:pt idx="727">
                  <c:v>22.8</c:v>
                </c:pt>
                <c:pt idx="728">
                  <c:v>23</c:v>
                </c:pt>
                <c:pt idx="729">
                  <c:v>23.2</c:v>
                </c:pt>
                <c:pt idx="730">
                  <c:v>22.85</c:v>
                </c:pt>
                <c:pt idx="731">
                  <c:v>22.4</c:v>
                </c:pt>
                <c:pt idx="732">
                  <c:v>22.8</c:v>
                </c:pt>
                <c:pt idx="733">
                  <c:v>23.35</c:v>
                </c:pt>
                <c:pt idx="734">
                  <c:v>23.7</c:v>
                </c:pt>
                <c:pt idx="735">
                  <c:v>23.95</c:v>
                </c:pt>
                <c:pt idx="736">
                  <c:v>23.8</c:v>
                </c:pt>
                <c:pt idx="737">
                  <c:v>23.95</c:v>
                </c:pt>
                <c:pt idx="738">
                  <c:v>24</c:v>
                </c:pt>
                <c:pt idx="739">
                  <c:v>24.1</c:v>
                </c:pt>
                <c:pt idx="740">
                  <c:v>24.25</c:v>
                </c:pt>
                <c:pt idx="741">
                  <c:v>24.05</c:v>
                </c:pt>
                <c:pt idx="742">
                  <c:v>24.8</c:v>
                </c:pt>
                <c:pt idx="743">
                  <c:v>24.9</c:v>
                </c:pt>
                <c:pt idx="744">
                  <c:v>25.25</c:v>
                </c:pt>
                <c:pt idx="745">
                  <c:v>24.75</c:v>
                </c:pt>
                <c:pt idx="746">
                  <c:v>24.05</c:v>
                </c:pt>
                <c:pt idx="747">
                  <c:v>23.95</c:v>
                </c:pt>
                <c:pt idx="748">
                  <c:v>23.85</c:v>
                </c:pt>
                <c:pt idx="749">
                  <c:v>23.5</c:v>
                </c:pt>
                <c:pt idx="750">
                  <c:v>23.2</c:v>
                </c:pt>
                <c:pt idx="751">
                  <c:v>23.35</c:v>
                </c:pt>
                <c:pt idx="752">
                  <c:v>23.4</c:v>
                </c:pt>
                <c:pt idx="753">
                  <c:v>22.55</c:v>
                </c:pt>
                <c:pt idx="754">
                  <c:v>22.8</c:v>
                </c:pt>
                <c:pt idx="755">
                  <c:v>23.2</c:v>
                </c:pt>
                <c:pt idx="756">
                  <c:v>23.55</c:v>
                </c:pt>
                <c:pt idx="757">
                  <c:v>24.2</c:v>
                </c:pt>
                <c:pt idx="758">
                  <c:v>24.35</c:v>
                </c:pt>
                <c:pt idx="759">
                  <c:v>23.6</c:v>
                </c:pt>
                <c:pt idx="760">
                  <c:v>23.2</c:v>
                </c:pt>
                <c:pt idx="761">
                  <c:v>23.4</c:v>
                </c:pt>
                <c:pt idx="762">
                  <c:v>23.45</c:v>
                </c:pt>
                <c:pt idx="763">
                  <c:v>23.8</c:v>
                </c:pt>
                <c:pt idx="764">
                  <c:v>23.65</c:v>
                </c:pt>
                <c:pt idx="765">
                  <c:v>23.65</c:v>
                </c:pt>
                <c:pt idx="766">
                  <c:v>23.6</c:v>
                </c:pt>
                <c:pt idx="767">
                  <c:v>23.55</c:v>
                </c:pt>
                <c:pt idx="768">
                  <c:v>24</c:v>
                </c:pt>
                <c:pt idx="769">
                  <c:v>23.6</c:v>
                </c:pt>
                <c:pt idx="770">
                  <c:v>23.7</c:v>
                </c:pt>
                <c:pt idx="771">
                  <c:v>23.55</c:v>
                </c:pt>
                <c:pt idx="772">
                  <c:v>23.35</c:v>
                </c:pt>
                <c:pt idx="773">
                  <c:v>23.35</c:v>
                </c:pt>
                <c:pt idx="774">
                  <c:v>23.8</c:v>
                </c:pt>
                <c:pt idx="775">
                  <c:v>23.45</c:v>
                </c:pt>
                <c:pt idx="776">
                  <c:v>24</c:v>
                </c:pt>
                <c:pt idx="777">
                  <c:v>24</c:v>
                </c:pt>
                <c:pt idx="778">
                  <c:v>23.9</c:v>
                </c:pt>
                <c:pt idx="779">
                  <c:v>23.75</c:v>
                </c:pt>
                <c:pt idx="780">
                  <c:v>23.95</c:v>
                </c:pt>
                <c:pt idx="781">
                  <c:v>23.95</c:v>
                </c:pt>
                <c:pt idx="782">
                  <c:v>24.15</c:v>
                </c:pt>
                <c:pt idx="783">
                  <c:v>24.05</c:v>
                </c:pt>
                <c:pt idx="784">
                  <c:v>24</c:v>
                </c:pt>
                <c:pt idx="785">
                  <c:v>23.8</c:v>
                </c:pt>
                <c:pt idx="786">
                  <c:v>23.65</c:v>
                </c:pt>
                <c:pt idx="787">
                  <c:v>23.25</c:v>
                </c:pt>
                <c:pt idx="788">
                  <c:v>22.7</c:v>
                </c:pt>
                <c:pt idx="789">
                  <c:v>22.65</c:v>
                </c:pt>
                <c:pt idx="790">
                  <c:v>22.5</c:v>
                </c:pt>
                <c:pt idx="791">
                  <c:v>23.2</c:v>
                </c:pt>
                <c:pt idx="792">
                  <c:v>23.85</c:v>
                </c:pt>
                <c:pt idx="793">
                  <c:v>23.65</c:v>
                </c:pt>
                <c:pt idx="794">
                  <c:v>23.6</c:v>
                </c:pt>
                <c:pt idx="795">
                  <c:v>23.15</c:v>
                </c:pt>
                <c:pt idx="796">
                  <c:v>22.75</c:v>
                </c:pt>
                <c:pt idx="797">
                  <c:v>22.8</c:v>
                </c:pt>
                <c:pt idx="798">
                  <c:v>22.8</c:v>
                </c:pt>
                <c:pt idx="799">
                  <c:v>23.2</c:v>
                </c:pt>
                <c:pt idx="800">
                  <c:v>23.45</c:v>
                </c:pt>
                <c:pt idx="801">
                  <c:v>23.45</c:v>
                </c:pt>
                <c:pt idx="802">
                  <c:v>23.05</c:v>
                </c:pt>
                <c:pt idx="803">
                  <c:v>23.1</c:v>
                </c:pt>
                <c:pt idx="804">
                  <c:v>23.05</c:v>
                </c:pt>
                <c:pt idx="805">
                  <c:v>23</c:v>
                </c:pt>
                <c:pt idx="806">
                  <c:v>23</c:v>
                </c:pt>
                <c:pt idx="807">
                  <c:v>23.3</c:v>
                </c:pt>
                <c:pt idx="808">
                  <c:v>23.2</c:v>
                </c:pt>
                <c:pt idx="809">
                  <c:v>23</c:v>
                </c:pt>
                <c:pt idx="810">
                  <c:v>23.1</c:v>
                </c:pt>
                <c:pt idx="811">
                  <c:v>23.2</c:v>
                </c:pt>
                <c:pt idx="812">
                  <c:v>23.15</c:v>
                </c:pt>
                <c:pt idx="813">
                  <c:v>23.3</c:v>
                </c:pt>
                <c:pt idx="814">
                  <c:v>23.5</c:v>
                </c:pt>
                <c:pt idx="815">
                  <c:v>23.3</c:v>
                </c:pt>
                <c:pt idx="816">
                  <c:v>23.45</c:v>
                </c:pt>
                <c:pt idx="817">
                  <c:v>23.3</c:v>
                </c:pt>
                <c:pt idx="818">
                  <c:v>23.15</c:v>
                </c:pt>
                <c:pt idx="819">
                  <c:v>23</c:v>
                </c:pt>
                <c:pt idx="820">
                  <c:v>23</c:v>
                </c:pt>
                <c:pt idx="821">
                  <c:v>23</c:v>
                </c:pt>
                <c:pt idx="822">
                  <c:v>23</c:v>
                </c:pt>
                <c:pt idx="823">
                  <c:v>23</c:v>
                </c:pt>
                <c:pt idx="824">
                  <c:v>23</c:v>
                </c:pt>
                <c:pt idx="825">
                  <c:v>23</c:v>
                </c:pt>
                <c:pt idx="826">
                  <c:v>22.9</c:v>
                </c:pt>
                <c:pt idx="827">
                  <c:v>22.95</c:v>
                </c:pt>
                <c:pt idx="828">
                  <c:v>23.1</c:v>
                </c:pt>
                <c:pt idx="829">
                  <c:v>22.8</c:v>
                </c:pt>
                <c:pt idx="830">
                  <c:v>22.65</c:v>
                </c:pt>
                <c:pt idx="831">
                  <c:v>22.65</c:v>
                </c:pt>
                <c:pt idx="832">
                  <c:v>22.45</c:v>
                </c:pt>
                <c:pt idx="833">
                  <c:v>22.05</c:v>
                </c:pt>
                <c:pt idx="834">
                  <c:v>22.2</c:v>
                </c:pt>
                <c:pt idx="835">
                  <c:v>22.15</c:v>
                </c:pt>
                <c:pt idx="836">
                  <c:v>22</c:v>
                </c:pt>
                <c:pt idx="837">
                  <c:v>22</c:v>
                </c:pt>
                <c:pt idx="838">
                  <c:v>22.25</c:v>
                </c:pt>
                <c:pt idx="839">
                  <c:v>22.2</c:v>
                </c:pt>
                <c:pt idx="840">
                  <c:v>22.35</c:v>
                </c:pt>
                <c:pt idx="841">
                  <c:v>22.1</c:v>
                </c:pt>
                <c:pt idx="842">
                  <c:v>22.25</c:v>
                </c:pt>
                <c:pt idx="843">
                  <c:v>21.9</c:v>
                </c:pt>
                <c:pt idx="844">
                  <c:v>22.2</c:v>
                </c:pt>
                <c:pt idx="845">
                  <c:v>22.2</c:v>
                </c:pt>
                <c:pt idx="846">
                  <c:v>22.2</c:v>
                </c:pt>
                <c:pt idx="847">
                  <c:v>22.95</c:v>
                </c:pt>
                <c:pt idx="848">
                  <c:v>22.9</c:v>
                </c:pt>
                <c:pt idx="849">
                  <c:v>23</c:v>
                </c:pt>
                <c:pt idx="850">
                  <c:v>22.85</c:v>
                </c:pt>
                <c:pt idx="851">
                  <c:v>23</c:v>
                </c:pt>
                <c:pt idx="852">
                  <c:v>22.9</c:v>
                </c:pt>
                <c:pt idx="853">
                  <c:v>22.95</c:v>
                </c:pt>
                <c:pt idx="854">
                  <c:v>22.7</c:v>
                </c:pt>
                <c:pt idx="855">
                  <c:v>22.9</c:v>
                </c:pt>
                <c:pt idx="856">
                  <c:v>22.95</c:v>
                </c:pt>
                <c:pt idx="857">
                  <c:v>23</c:v>
                </c:pt>
                <c:pt idx="858">
                  <c:v>23</c:v>
                </c:pt>
                <c:pt idx="859">
                  <c:v>22.95</c:v>
                </c:pt>
                <c:pt idx="860">
                  <c:v>22.8</c:v>
                </c:pt>
                <c:pt idx="861">
                  <c:v>22.65</c:v>
                </c:pt>
                <c:pt idx="862">
                  <c:v>23</c:v>
                </c:pt>
                <c:pt idx="863">
                  <c:v>23</c:v>
                </c:pt>
                <c:pt idx="864">
                  <c:v>22.9</c:v>
                </c:pt>
                <c:pt idx="865">
                  <c:v>22.8</c:v>
                </c:pt>
                <c:pt idx="866">
                  <c:v>22.8</c:v>
                </c:pt>
                <c:pt idx="867">
                  <c:v>22.2</c:v>
                </c:pt>
                <c:pt idx="868">
                  <c:v>22.15</c:v>
                </c:pt>
                <c:pt idx="869">
                  <c:v>22.25</c:v>
                </c:pt>
                <c:pt idx="870">
                  <c:v>22.15</c:v>
                </c:pt>
                <c:pt idx="871">
                  <c:v>21.85</c:v>
                </c:pt>
                <c:pt idx="872">
                  <c:v>21.8</c:v>
                </c:pt>
                <c:pt idx="873">
                  <c:v>21.7</c:v>
                </c:pt>
                <c:pt idx="874">
                  <c:v>21.9</c:v>
                </c:pt>
                <c:pt idx="875">
                  <c:v>21.7</c:v>
                </c:pt>
                <c:pt idx="876">
                  <c:v>21.7</c:v>
                </c:pt>
                <c:pt idx="877">
                  <c:v>21.9</c:v>
                </c:pt>
                <c:pt idx="878">
                  <c:v>22</c:v>
                </c:pt>
                <c:pt idx="879">
                  <c:v>22</c:v>
                </c:pt>
                <c:pt idx="880">
                  <c:v>21.65</c:v>
                </c:pt>
                <c:pt idx="881">
                  <c:v>21.55</c:v>
                </c:pt>
                <c:pt idx="882">
                  <c:v>22.1</c:v>
                </c:pt>
                <c:pt idx="883">
                  <c:v>21.1</c:v>
                </c:pt>
                <c:pt idx="884">
                  <c:v>19.64</c:v>
                </c:pt>
                <c:pt idx="885">
                  <c:v>19.100000000000001</c:v>
                </c:pt>
                <c:pt idx="886">
                  <c:v>19.78</c:v>
                </c:pt>
                <c:pt idx="887">
                  <c:v>17.5</c:v>
                </c:pt>
                <c:pt idx="888">
                  <c:v>17.7</c:v>
                </c:pt>
                <c:pt idx="889">
                  <c:v>19</c:v>
                </c:pt>
                <c:pt idx="890">
                  <c:v>18.7</c:v>
                </c:pt>
                <c:pt idx="891">
                  <c:v>17.600000000000001</c:v>
                </c:pt>
                <c:pt idx="892">
                  <c:v>16</c:v>
                </c:pt>
                <c:pt idx="893">
                  <c:v>17.079999999999998</c:v>
                </c:pt>
                <c:pt idx="894">
                  <c:v>16.600000000000001</c:v>
                </c:pt>
                <c:pt idx="895">
                  <c:v>15.4</c:v>
                </c:pt>
                <c:pt idx="896">
                  <c:v>15.62</c:v>
                </c:pt>
                <c:pt idx="897">
                  <c:v>15</c:v>
                </c:pt>
                <c:pt idx="898">
                  <c:v>16.600000000000001</c:v>
                </c:pt>
                <c:pt idx="899">
                  <c:v>16.600000000000001</c:v>
                </c:pt>
                <c:pt idx="900">
                  <c:v>17.100000000000001</c:v>
                </c:pt>
                <c:pt idx="901">
                  <c:v>17.739999999999998</c:v>
                </c:pt>
                <c:pt idx="902">
                  <c:v>16.2</c:v>
                </c:pt>
                <c:pt idx="903">
                  <c:v>16.440000000000001</c:v>
                </c:pt>
                <c:pt idx="904">
                  <c:v>16.5</c:v>
                </c:pt>
                <c:pt idx="905">
                  <c:v>16.5</c:v>
                </c:pt>
                <c:pt idx="906">
                  <c:v>16.22</c:v>
                </c:pt>
                <c:pt idx="907">
                  <c:v>16.260000000000002</c:v>
                </c:pt>
                <c:pt idx="908">
                  <c:v>15.78</c:v>
                </c:pt>
                <c:pt idx="909">
                  <c:v>15.98</c:v>
                </c:pt>
                <c:pt idx="910">
                  <c:v>15.76</c:v>
                </c:pt>
                <c:pt idx="911">
                  <c:v>16.18</c:v>
                </c:pt>
                <c:pt idx="912">
                  <c:v>17.3</c:v>
                </c:pt>
                <c:pt idx="913">
                  <c:v>17.02</c:v>
                </c:pt>
                <c:pt idx="914">
                  <c:v>17.14</c:v>
                </c:pt>
                <c:pt idx="915">
                  <c:v>16.68</c:v>
                </c:pt>
                <c:pt idx="916">
                  <c:v>16.5</c:v>
                </c:pt>
                <c:pt idx="917">
                  <c:v>16.88</c:v>
                </c:pt>
                <c:pt idx="918">
                  <c:v>17.079999999999998</c:v>
                </c:pt>
                <c:pt idx="919">
                  <c:v>16.760000000000002</c:v>
                </c:pt>
                <c:pt idx="920">
                  <c:v>17.260000000000002</c:v>
                </c:pt>
                <c:pt idx="921">
                  <c:v>17.059999999999999</c:v>
                </c:pt>
                <c:pt idx="922">
                  <c:v>17.3</c:v>
                </c:pt>
                <c:pt idx="923">
                  <c:v>17.5</c:v>
                </c:pt>
                <c:pt idx="924">
                  <c:v>17.420000000000002</c:v>
                </c:pt>
                <c:pt idx="925">
                  <c:v>17.399999999999999</c:v>
                </c:pt>
                <c:pt idx="926">
                  <c:v>16.8</c:v>
                </c:pt>
                <c:pt idx="927">
                  <c:v>16.88</c:v>
                </c:pt>
                <c:pt idx="928">
                  <c:v>16.82</c:v>
                </c:pt>
                <c:pt idx="929">
                  <c:v>16.8</c:v>
                </c:pt>
                <c:pt idx="930">
                  <c:v>16.82</c:v>
                </c:pt>
                <c:pt idx="931">
                  <c:v>17</c:v>
                </c:pt>
                <c:pt idx="932">
                  <c:v>16.62</c:v>
                </c:pt>
                <c:pt idx="933">
                  <c:v>16.579999999999998</c:v>
                </c:pt>
                <c:pt idx="934">
                  <c:v>16.2</c:v>
                </c:pt>
                <c:pt idx="935">
                  <c:v>16.7</c:v>
                </c:pt>
                <c:pt idx="936">
                  <c:v>16.78</c:v>
                </c:pt>
                <c:pt idx="937">
                  <c:v>16.8</c:v>
                </c:pt>
                <c:pt idx="938">
                  <c:v>16.96</c:v>
                </c:pt>
                <c:pt idx="939">
                  <c:v>16.899999999999999</c:v>
                </c:pt>
                <c:pt idx="940">
                  <c:v>16.899999999999999</c:v>
                </c:pt>
                <c:pt idx="941">
                  <c:v>17.3</c:v>
                </c:pt>
                <c:pt idx="942">
                  <c:v>17.600000000000001</c:v>
                </c:pt>
                <c:pt idx="943">
                  <c:v>18.18</c:v>
                </c:pt>
                <c:pt idx="944">
                  <c:v>18.420000000000002</c:v>
                </c:pt>
                <c:pt idx="945">
                  <c:v>18.48</c:v>
                </c:pt>
                <c:pt idx="946">
                  <c:v>18.48</c:v>
                </c:pt>
                <c:pt idx="947">
                  <c:v>18.66</c:v>
                </c:pt>
                <c:pt idx="948">
                  <c:v>18.559999999999999</c:v>
                </c:pt>
                <c:pt idx="949">
                  <c:v>18.2</c:v>
                </c:pt>
                <c:pt idx="950">
                  <c:v>18.100000000000001</c:v>
                </c:pt>
                <c:pt idx="951">
                  <c:v>18.100000000000001</c:v>
                </c:pt>
                <c:pt idx="952">
                  <c:v>17.920000000000002</c:v>
                </c:pt>
                <c:pt idx="953">
                  <c:v>17.48</c:v>
                </c:pt>
                <c:pt idx="954">
                  <c:v>17.579999999999998</c:v>
                </c:pt>
                <c:pt idx="955">
                  <c:v>17.600000000000001</c:v>
                </c:pt>
                <c:pt idx="956">
                  <c:v>17.52</c:v>
                </c:pt>
                <c:pt idx="957">
                  <c:v>17.420000000000002</c:v>
                </c:pt>
                <c:pt idx="958">
                  <c:v>17.3</c:v>
                </c:pt>
                <c:pt idx="959">
                  <c:v>17.16</c:v>
                </c:pt>
                <c:pt idx="960">
                  <c:v>17.3</c:v>
                </c:pt>
                <c:pt idx="961">
                  <c:v>17.7</c:v>
                </c:pt>
                <c:pt idx="962">
                  <c:v>17.559999999999999</c:v>
                </c:pt>
                <c:pt idx="963">
                  <c:v>17.3</c:v>
                </c:pt>
                <c:pt idx="964">
                  <c:v>17.440000000000001</c:v>
                </c:pt>
                <c:pt idx="965">
                  <c:v>17.059999999999999</c:v>
                </c:pt>
                <c:pt idx="966">
                  <c:v>17.32</c:v>
                </c:pt>
                <c:pt idx="967">
                  <c:v>17.2</c:v>
                </c:pt>
                <c:pt idx="968">
                  <c:v>17.3</c:v>
                </c:pt>
                <c:pt idx="969">
                  <c:v>17.52</c:v>
                </c:pt>
                <c:pt idx="970">
                  <c:v>17.62</c:v>
                </c:pt>
                <c:pt idx="971">
                  <c:v>17.32</c:v>
                </c:pt>
                <c:pt idx="972">
                  <c:v>17.2</c:v>
                </c:pt>
                <c:pt idx="973">
                  <c:v>17.14</c:v>
                </c:pt>
                <c:pt idx="974">
                  <c:v>17.34</c:v>
                </c:pt>
                <c:pt idx="975">
                  <c:v>17.579999999999998</c:v>
                </c:pt>
                <c:pt idx="976">
                  <c:v>17.38</c:v>
                </c:pt>
                <c:pt idx="977">
                  <c:v>17.579999999999998</c:v>
                </c:pt>
                <c:pt idx="978">
                  <c:v>17.66</c:v>
                </c:pt>
                <c:pt idx="979">
                  <c:v>17.579999999999998</c:v>
                </c:pt>
                <c:pt idx="980">
                  <c:v>17.68</c:v>
                </c:pt>
                <c:pt idx="981">
                  <c:v>17.739999999999998</c:v>
                </c:pt>
                <c:pt idx="982">
                  <c:v>17.22</c:v>
                </c:pt>
                <c:pt idx="983">
                  <c:v>17.399999999999999</c:v>
                </c:pt>
                <c:pt idx="984">
                  <c:v>17.32</c:v>
                </c:pt>
                <c:pt idx="985">
                  <c:v>17.100000000000001</c:v>
                </c:pt>
                <c:pt idx="986">
                  <c:v>16.899999999999999</c:v>
                </c:pt>
                <c:pt idx="987">
                  <c:v>16.96</c:v>
                </c:pt>
                <c:pt idx="988">
                  <c:v>16.86</c:v>
                </c:pt>
                <c:pt idx="989">
                  <c:v>16.899999999999999</c:v>
                </c:pt>
                <c:pt idx="990">
                  <c:v>16.64</c:v>
                </c:pt>
                <c:pt idx="991">
                  <c:v>16.420000000000002</c:v>
                </c:pt>
                <c:pt idx="992">
                  <c:v>16.46</c:v>
                </c:pt>
                <c:pt idx="993">
                  <c:v>16.86</c:v>
                </c:pt>
                <c:pt idx="994">
                  <c:v>16.64</c:v>
                </c:pt>
                <c:pt idx="995">
                  <c:v>16.2</c:v>
                </c:pt>
                <c:pt idx="996">
                  <c:v>16.100000000000001</c:v>
                </c:pt>
                <c:pt idx="997">
                  <c:v>16.100000000000001</c:v>
                </c:pt>
                <c:pt idx="998">
                  <c:v>16</c:v>
                </c:pt>
                <c:pt idx="999">
                  <c:v>15.88</c:v>
                </c:pt>
                <c:pt idx="1000">
                  <c:v>16.260000000000002</c:v>
                </c:pt>
                <c:pt idx="1001">
                  <c:v>16.46</c:v>
                </c:pt>
                <c:pt idx="1002">
                  <c:v>16.7</c:v>
                </c:pt>
                <c:pt idx="1003">
                  <c:v>16.399999999999999</c:v>
                </c:pt>
                <c:pt idx="1004">
                  <c:v>16.260000000000002</c:v>
                </c:pt>
                <c:pt idx="1005">
                  <c:v>16.3</c:v>
                </c:pt>
                <c:pt idx="1006">
                  <c:v>16.260000000000002</c:v>
                </c:pt>
                <c:pt idx="1007">
                  <c:v>16.059999999999999</c:v>
                </c:pt>
                <c:pt idx="1008">
                  <c:v>16.100000000000001</c:v>
                </c:pt>
                <c:pt idx="1009">
                  <c:v>16</c:v>
                </c:pt>
                <c:pt idx="1010">
                  <c:v>16.12</c:v>
                </c:pt>
                <c:pt idx="1011">
                  <c:v>16.2</c:v>
                </c:pt>
                <c:pt idx="1012">
                  <c:v>16.2</c:v>
                </c:pt>
                <c:pt idx="1013">
                  <c:v>16.38</c:v>
                </c:pt>
                <c:pt idx="1014">
                  <c:v>16.32</c:v>
                </c:pt>
                <c:pt idx="1015">
                  <c:v>16.760000000000002</c:v>
                </c:pt>
                <c:pt idx="1016">
                  <c:v>16.760000000000002</c:v>
                </c:pt>
                <c:pt idx="1017">
                  <c:v>16.7</c:v>
                </c:pt>
                <c:pt idx="1018">
                  <c:v>16.78</c:v>
                </c:pt>
                <c:pt idx="1019">
                  <c:v>16.8</c:v>
                </c:pt>
                <c:pt idx="1020">
                  <c:v>16.86</c:v>
                </c:pt>
                <c:pt idx="1021">
                  <c:v>17.28</c:v>
                </c:pt>
                <c:pt idx="1022">
                  <c:v>17.54</c:v>
                </c:pt>
                <c:pt idx="1023">
                  <c:v>17.46</c:v>
                </c:pt>
                <c:pt idx="1024">
                  <c:v>17.559999999999999</c:v>
                </c:pt>
                <c:pt idx="1025">
                  <c:v>17.48</c:v>
                </c:pt>
                <c:pt idx="1026">
                  <c:v>16.899999999999999</c:v>
                </c:pt>
                <c:pt idx="1027">
                  <c:v>16.8</c:v>
                </c:pt>
                <c:pt idx="1028">
                  <c:v>16.54</c:v>
                </c:pt>
                <c:pt idx="1029">
                  <c:v>16.600000000000001</c:v>
                </c:pt>
                <c:pt idx="1030">
                  <c:v>16.68</c:v>
                </c:pt>
                <c:pt idx="1031">
                  <c:v>16.78</c:v>
                </c:pt>
                <c:pt idx="1032">
                  <c:v>16.78</c:v>
                </c:pt>
                <c:pt idx="1033">
                  <c:v>17.18</c:v>
                </c:pt>
                <c:pt idx="1034">
                  <c:v>17.12</c:v>
                </c:pt>
                <c:pt idx="1035">
                  <c:v>17.260000000000002</c:v>
                </c:pt>
                <c:pt idx="1036">
                  <c:v>17.48</c:v>
                </c:pt>
                <c:pt idx="1037">
                  <c:v>17.559999999999999</c:v>
                </c:pt>
                <c:pt idx="1038">
                  <c:v>17.86</c:v>
                </c:pt>
                <c:pt idx="1039">
                  <c:v>18.079999999999998</c:v>
                </c:pt>
                <c:pt idx="1040">
                  <c:v>17.940000000000001</c:v>
                </c:pt>
                <c:pt idx="1041">
                  <c:v>17.82</c:v>
                </c:pt>
                <c:pt idx="1042">
                  <c:v>17.399999999999999</c:v>
                </c:pt>
                <c:pt idx="1043">
                  <c:v>17.32</c:v>
                </c:pt>
                <c:pt idx="1044">
                  <c:v>17.559999999999999</c:v>
                </c:pt>
                <c:pt idx="1045">
                  <c:v>17.62</c:v>
                </c:pt>
                <c:pt idx="1046">
                  <c:v>17.8</c:v>
                </c:pt>
                <c:pt idx="1047">
                  <c:v>17.64</c:v>
                </c:pt>
                <c:pt idx="1048">
                  <c:v>17.579999999999998</c:v>
                </c:pt>
                <c:pt idx="1049">
                  <c:v>17.600000000000001</c:v>
                </c:pt>
                <c:pt idx="1050">
                  <c:v>17.64</c:v>
                </c:pt>
                <c:pt idx="1051">
                  <c:v>17.2</c:v>
                </c:pt>
                <c:pt idx="1052">
                  <c:v>17</c:v>
                </c:pt>
                <c:pt idx="1053">
                  <c:v>16.940000000000001</c:v>
                </c:pt>
                <c:pt idx="1054">
                  <c:v>17.12</c:v>
                </c:pt>
                <c:pt idx="1055">
                  <c:v>17.5</c:v>
                </c:pt>
                <c:pt idx="1056">
                  <c:v>17.399999999999999</c:v>
                </c:pt>
                <c:pt idx="1057">
                  <c:v>17.399999999999999</c:v>
                </c:pt>
                <c:pt idx="1058">
                  <c:v>17.440000000000001</c:v>
                </c:pt>
                <c:pt idx="1059">
                  <c:v>18.48</c:v>
                </c:pt>
                <c:pt idx="1060">
                  <c:v>18.14</c:v>
                </c:pt>
                <c:pt idx="1061">
                  <c:v>18.02</c:v>
                </c:pt>
                <c:pt idx="1062">
                  <c:v>18.14</c:v>
                </c:pt>
                <c:pt idx="1063">
                  <c:v>18</c:v>
                </c:pt>
                <c:pt idx="1064">
                  <c:v>18.420000000000002</c:v>
                </c:pt>
                <c:pt idx="1065">
                  <c:v>18.739999999999998</c:v>
                </c:pt>
                <c:pt idx="1066">
                  <c:v>19.14</c:v>
                </c:pt>
                <c:pt idx="1067">
                  <c:v>19.16</c:v>
                </c:pt>
                <c:pt idx="1068">
                  <c:v>18.88</c:v>
                </c:pt>
                <c:pt idx="1069">
                  <c:v>18.96</c:v>
                </c:pt>
                <c:pt idx="1070">
                  <c:v>18.66</c:v>
                </c:pt>
                <c:pt idx="1071">
                  <c:v>18.7</c:v>
                </c:pt>
                <c:pt idx="1072">
                  <c:v>19.02</c:v>
                </c:pt>
                <c:pt idx="1073">
                  <c:v>19</c:v>
                </c:pt>
                <c:pt idx="1074">
                  <c:v>19</c:v>
                </c:pt>
                <c:pt idx="1075">
                  <c:v>18.98</c:v>
                </c:pt>
                <c:pt idx="1076">
                  <c:v>18.96</c:v>
                </c:pt>
                <c:pt idx="1077">
                  <c:v>19</c:v>
                </c:pt>
                <c:pt idx="1078">
                  <c:v>19</c:v>
                </c:pt>
                <c:pt idx="1079">
                  <c:v>18.940000000000001</c:v>
                </c:pt>
                <c:pt idx="1080">
                  <c:v>19</c:v>
                </c:pt>
                <c:pt idx="1081">
                  <c:v>19.88</c:v>
                </c:pt>
                <c:pt idx="1082">
                  <c:v>19.64</c:v>
                </c:pt>
                <c:pt idx="1083">
                  <c:v>19.54</c:v>
                </c:pt>
                <c:pt idx="1084">
                  <c:v>19.920000000000002</c:v>
                </c:pt>
                <c:pt idx="1085">
                  <c:v>19.940000000000001</c:v>
                </c:pt>
                <c:pt idx="1086">
                  <c:v>19.920000000000002</c:v>
                </c:pt>
                <c:pt idx="1087">
                  <c:v>19.98</c:v>
                </c:pt>
                <c:pt idx="1088">
                  <c:v>20</c:v>
                </c:pt>
                <c:pt idx="1089">
                  <c:v>19.8</c:v>
                </c:pt>
                <c:pt idx="1090">
                  <c:v>19.68</c:v>
                </c:pt>
                <c:pt idx="1091">
                  <c:v>19.68</c:v>
                </c:pt>
                <c:pt idx="1092">
                  <c:v>19.8</c:v>
                </c:pt>
                <c:pt idx="1093">
                  <c:v>19.739999999999998</c:v>
                </c:pt>
                <c:pt idx="1094">
                  <c:v>19.66</c:v>
                </c:pt>
                <c:pt idx="1095">
                  <c:v>19.64</c:v>
                </c:pt>
                <c:pt idx="1096">
                  <c:v>19.84</c:v>
                </c:pt>
                <c:pt idx="1097">
                  <c:v>19.8</c:v>
                </c:pt>
                <c:pt idx="1098">
                  <c:v>19.739999999999998</c:v>
                </c:pt>
                <c:pt idx="1099">
                  <c:v>19.52</c:v>
                </c:pt>
                <c:pt idx="1100">
                  <c:v>19.260000000000002</c:v>
                </c:pt>
                <c:pt idx="1101">
                  <c:v>19.02</c:v>
                </c:pt>
                <c:pt idx="1102">
                  <c:v>19</c:v>
                </c:pt>
                <c:pt idx="1103">
                  <c:v>19.260000000000002</c:v>
                </c:pt>
                <c:pt idx="1104">
                  <c:v>19.059999999999999</c:v>
                </c:pt>
                <c:pt idx="1105">
                  <c:v>19.5</c:v>
                </c:pt>
                <c:pt idx="1106">
                  <c:v>19.579999999999998</c:v>
                </c:pt>
                <c:pt idx="1107">
                  <c:v>19.38</c:v>
                </c:pt>
                <c:pt idx="1108">
                  <c:v>19.18</c:v>
                </c:pt>
                <c:pt idx="1109">
                  <c:v>18.899999999999999</c:v>
                </c:pt>
                <c:pt idx="1110">
                  <c:v>18.62</c:v>
                </c:pt>
                <c:pt idx="1111">
                  <c:v>18.899999999999999</c:v>
                </c:pt>
                <c:pt idx="1112">
                  <c:v>18.62</c:v>
                </c:pt>
                <c:pt idx="1113">
                  <c:v>18.54</c:v>
                </c:pt>
                <c:pt idx="1114">
                  <c:v>18.899999999999999</c:v>
                </c:pt>
                <c:pt idx="1115">
                  <c:v>18.88</c:v>
                </c:pt>
                <c:pt idx="1116">
                  <c:v>19.239999999999998</c:v>
                </c:pt>
                <c:pt idx="1117">
                  <c:v>19.3</c:v>
                </c:pt>
                <c:pt idx="1118">
                  <c:v>19.36</c:v>
                </c:pt>
                <c:pt idx="1119">
                  <c:v>19.18</c:v>
                </c:pt>
                <c:pt idx="1120">
                  <c:v>19</c:v>
                </c:pt>
                <c:pt idx="1121">
                  <c:v>18.940000000000001</c:v>
                </c:pt>
                <c:pt idx="1122">
                  <c:v>18.96</c:v>
                </c:pt>
                <c:pt idx="1123">
                  <c:v>18.82</c:v>
                </c:pt>
                <c:pt idx="1124">
                  <c:v>18.899999999999999</c:v>
                </c:pt>
                <c:pt idx="1125">
                  <c:v>19.260000000000002</c:v>
                </c:pt>
                <c:pt idx="1126">
                  <c:v>19.28</c:v>
                </c:pt>
                <c:pt idx="1127">
                  <c:v>19.2</c:v>
                </c:pt>
                <c:pt idx="1128">
                  <c:v>19.22</c:v>
                </c:pt>
                <c:pt idx="1129">
                  <c:v>19.28</c:v>
                </c:pt>
                <c:pt idx="1130">
                  <c:v>19.22</c:v>
                </c:pt>
                <c:pt idx="1131">
                  <c:v>19</c:v>
                </c:pt>
                <c:pt idx="1132">
                  <c:v>19</c:v>
                </c:pt>
                <c:pt idx="1133">
                  <c:v>19.38</c:v>
                </c:pt>
                <c:pt idx="1134">
                  <c:v>19.38</c:v>
                </c:pt>
                <c:pt idx="1135">
                  <c:v>19.399999999999999</c:v>
                </c:pt>
                <c:pt idx="1136">
                  <c:v>19.3</c:v>
                </c:pt>
                <c:pt idx="1137">
                  <c:v>19.36</c:v>
                </c:pt>
                <c:pt idx="1138">
                  <c:v>19.420000000000002</c:v>
                </c:pt>
                <c:pt idx="1139">
                  <c:v>19.36</c:v>
                </c:pt>
                <c:pt idx="1140">
                  <c:v>19.38</c:v>
                </c:pt>
                <c:pt idx="1141">
                  <c:v>19.600000000000001</c:v>
                </c:pt>
                <c:pt idx="1142">
                  <c:v>20</c:v>
                </c:pt>
                <c:pt idx="1143">
                  <c:v>21.2</c:v>
                </c:pt>
                <c:pt idx="1144">
                  <c:v>21.8</c:v>
                </c:pt>
                <c:pt idx="1145">
                  <c:v>21.85</c:v>
                </c:pt>
                <c:pt idx="1146">
                  <c:v>21.6</c:v>
                </c:pt>
                <c:pt idx="1147">
                  <c:v>21.95</c:v>
                </c:pt>
                <c:pt idx="1148">
                  <c:v>22.1</c:v>
                </c:pt>
                <c:pt idx="1149">
                  <c:v>21.75</c:v>
                </c:pt>
                <c:pt idx="1150">
                  <c:v>21.8</c:v>
                </c:pt>
                <c:pt idx="1151">
                  <c:v>21.55</c:v>
                </c:pt>
                <c:pt idx="1152">
                  <c:v>21.8</c:v>
                </c:pt>
                <c:pt idx="1153">
                  <c:v>21.75</c:v>
                </c:pt>
                <c:pt idx="1154">
                  <c:v>22</c:v>
                </c:pt>
                <c:pt idx="1155">
                  <c:v>21.95</c:v>
                </c:pt>
                <c:pt idx="1156">
                  <c:v>21.8</c:v>
                </c:pt>
                <c:pt idx="1157">
                  <c:v>22.1</c:v>
                </c:pt>
                <c:pt idx="1158">
                  <c:v>21.8</c:v>
                </c:pt>
                <c:pt idx="1159">
                  <c:v>21.9</c:v>
                </c:pt>
                <c:pt idx="1160">
                  <c:v>22.05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64-4CA7-897A-0855C4D8B72C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cat>
            <c:numRef>
              <c:f>Φύλλο2!$A$1:$A$1161</c:f>
              <c:numCache>
                <c:formatCode>m/d/yyyy</c:formatCode>
                <c:ptCount val="1161"/>
                <c:pt idx="0">
                  <c:v>42592</c:v>
                </c:pt>
                <c:pt idx="1">
                  <c:v>42593</c:v>
                </c:pt>
                <c:pt idx="2">
                  <c:v>42594</c:v>
                </c:pt>
                <c:pt idx="3">
                  <c:v>42598</c:v>
                </c:pt>
                <c:pt idx="4">
                  <c:v>42599</c:v>
                </c:pt>
                <c:pt idx="5">
                  <c:v>42600</c:v>
                </c:pt>
                <c:pt idx="6">
                  <c:v>42601</c:v>
                </c:pt>
                <c:pt idx="7">
                  <c:v>42604</c:v>
                </c:pt>
                <c:pt idx="8">
                  <c:v>42605</c:v>
                </c:pt>
                <c:pt idx="9">
                  <c:v>42606</c:v>
                </c:pt>
                <c:pt idx="10">
                  <c:v>42607</c:v>
                </c:pt>
                <c:pt idx="11">
                  <c:v>42608</c:v>
                </c:pt>
                <c:pt idx="12">
                  <c:v>42611</c:v>
                </c:pt>
                <c:pt idx="13">
                  <c:v>42612</c:v>
                </c:pt>
                <c:pt idx="14">
                  <c:v>42613</c:v>
                </c:pt>
                <c:pt idx="15">
                  <c:v>42614</c:v>
                </c:pt>
                <c:pt idx="16">
                  <c:v>42615</c:v>
                </c:pt>
                <c:pt idx="17">
                  <c:v>42618</c:v>
                </c:pt>
                <c:pt idx="18">
                  <c:v>42619</c:v>
                </c:pt>
                <c:pt idx="19">
                  <c:v>42620</c:v>
                </c:pt>
                <c:pt idx="20">
                  <c:v>42621</c:v>
                </c:pt>
                <c:pt idx="21">
                  <c:v>42622</c:v>
                </c:pt>
                <c:pt idx="22">
                  <c:v>42625</c:v>
                </c:pt>
                <c:pt idx="23">
                  <c:v>42626</c:v>
                </c:pt>
                <c:pt idx="24">
                  <c:v>42627</c:v>
                </c:pt>
                <c:pt idx="25">
                  <c:v>42628</c:v>
                </c:pt>
                <c:pt idx="26">
                  <c:v>42629</c:v>
                </c:pt>
                <c:pt idx="27">
                  <c:v>42632</c:v>
                </c:pt>
                <c:pt idx="28">
                  <c:v>42633</c:v>
                </c:pt>
                <c:pt idx="29">
                  <c:v>42634</c:v>
                </c:pt>
                <c:pt idx="30">
                  <c:v>42635</c:v>
                </c:pt>
                <c:pt idx="31">
                  <c:v>42636</c:v>
                </c:pt>
                <c:pt idx="32">
                  <c:v>42639</c:v>
                </c:pt>
                <c:pt idx="33">
                  <c:v>42640</c:v>
                </c:pt>
                <c:pt idx="34">
                  <c:v>42641</c:v>
                </c:pt>
                <c:pt idx="35">
                  <c:v>42642</c:v>
                </c:pt>
                <c:pt idx="36">
                  <c:v>42643</c:v>
                </c:pt>
                <c:pt idx="37">
                  <c:v>42646</c:v>
                </c:pt>
                <c:pt idx="38">
                  <c:v>42647</c:v>
                </c:pt>
                <c:pt idx="39">
                  <c:v>42648</c:v>
                </c:pt>
                <c:pt idx="40">
                  <c:v>42649</c:v>
                </c:pt>
                <c:pt idx="41">
                  <c:v>42650</c:v>
                </c:pt>
                <c:pt idx="42">
                  <c:v>42653</c:v>
                </c:pt>
                <c:pt idx="43">
                  <c:v>42654</c:v>
                </c:pt>
                <c:pt idx="44">
                  <c:v>42655</c:v>
                </c:pt>
                <c:pt idx="45">
                  <c:v>42656</c:v>
                </c:pt>
                <c:pt idx="46">
                  <c:v>42657</c:v>
                </c:pt>
                <c:pt idx="47">
                  <c:v>42660</c:v>
                </c:pt>
                <c:pt idx="48">
                  <c:v>42661</c:v>
                </c:pt>
                <c:pt idx="49">
                  <c:v>42662</c:v>
                </c:pt>
                <c:pt idx="50">
                  <c:v>42663</c:v>
                </c:pt>
                <c:pt idx="51">
                  <c:v>42664</c:v>
                </c:pt>
                <c:pt idx="52">
                  <c:v>42667</c:v>
                </c:pt>
                <c:pt idx="53">
                  <c:v>42668</c:v>
                </c:pt>
                <c:pt idx="54">
                  <c:v>42669</c:v>
                </c:pt>
                <c:pt idx="55">
                  <c:v>42670</c:v>
                </c:pt>
                <c:pt idx="56">
                  <c:v>42674</c:v>
                </c:pt>
                <c:pt idx="57">
                  <c:v>42675</c:v>
                </c:pt>
                <c:pt idx="58">
                  <c:v>42676</c:v>
                </c:pt>
                <c:pt idx="59">
                  <c:v>42677</c:v>
                </c:pt>
                <c:pt idx="60">
                  <c:v>42678</c:v>
                </c:pt>
                <c:pt idx="61">
                  <c:v>42681</c:v>
                </c:pt>
                <c:pt idx="62">
                  <c:v>42682</c:v>
                </c:pt>
                <c:pt idx="63">
                  <c:v>42683</c:v>
                </c:pt>
                <c:pt idx="64">
                  <c:v>42684</c:v>
                </c:pt>
                <c:pt idx="65">
                  <c:v>42685</c:v>
                </c:pt>
                <c:pt idx="66">
                  <c:v>42688</c:v>
                </c:pt>
                <c:pt idx="67">
                  <c:v>42689</c:v>
                </c:pt>
                <c:pt idx="68">
                  <c:v>42690</c:v>
                </c:pt>
                <c:pt idx="69">
                  <c:v>42691</c:v>
                </c:pt>
                <c:pt idx="70">
                  <c:v>42692</c:v>
                </c:pt>
                <c:pt idx="71">
                  <c:v>42695</c:v>
                </c:pt>
                <c:pt idx="72">
                  <c:v>42696</c:v>
                </c:pt>
                <c:pt idx="73">
                  <c:v>42697</c:v>
                </c:pt>
                <c:pt idx="74">
                  <c:v>42698</c:v>
                </c:pt>
                <c:pt idx="75">
                  <c:v>42699</c:v>
                </c:pt>
                <c:pt idx="76">
                  <c:v>42702</c:v>
                </c:pt>
                <c:pt idx="77">
                  <c:v>42703</c:v>
                </c:pt>
                <c:pt idx="78">
                  <c:v>42704</c:v>
                </c:pt>
                <c:pt idx="79">
                  <c:v>42705</c:v>
                </c:pt>
                <c:pt idx="80">
                  <c:v>42706</c:v>
                </c:pt>
                <c:pt idx="81">
                  <c:v>42709</c:v>
                </c:pt>
                <c:pt idx="82">
                  <c:v>42710</c:v>
                </c:pt>
                <c:pt idx="83">
                  <c:v>42711</c:v>
                </c:pt>
                <c:pt idx="84">
                  <c:v>42712</c:v>
                </c:pt>
                <c:pt idx="85">
                  <c:v>42713</c:v>
                </c:pt>
                <c:pt idx="86">
                  <c:v>42716</c:v>
                </c:pt>
                <c:pt idx="87">
                  <c:v>42717</c:v>
                </c:pt>
                <c:pt idx="88">
                  <c:v>42718</c:v>
                </c:pt>
                <c:pt idx="89">
                  <c:v>42719</c:v>
                </c:pt>
                <c:pt idx="90">
                  <c:v>42720</c:v>
                </c:pt>
                <c:pt idx="91">
                  <c:v>42723</c:v>
                </c:pt>
                <c:pt idx="92">
                  <c:v>42724</c:v>
                </c:pt>
                <c:pt idx="93">
                  <c:v>42725</c:v>
                </c:pt>
                <c:pt idx="94">
                  <c:v>42726</c:v>
                </c:pt>
                <c:pt idx="95">
                  <c:v>42727</c:v>
                </c:pt>
                <c:pt idx="96">
                  <c:v>42731</c:v>
                </c:pt>
                <c:pt idx="97">
                  <c:v>42732</c:v>
                </c:pt>
                <c:pt idx="98">
                  <c:v>42733</c:v>
                </c:pt>
                <c:pt idx="99">
                  <c:v>42734</c:v>
                </c:pt>
                <c:pt idx="100">
                  <c:v>42737</c:v>
                </c:pt>
                <c:pt idx="101">
                  <c:v>42738</c:v>
                </c:pt>
                <c:pt idx="102">
                  <c:v>42739</c:v>
                </c:pt>
                <c:pt idx="103">
                  <c:v>42740</c:v>
                </c:pt>
                <c:pt idx="104">
                  <c:v>42744</c:v>
                </c:pt>
                <c:pt idx="105">
                  <c:v>42745</c:v>
                </c:pt>
                <c:pt idx="106">
                  <c:v>42746</c:v>
                </c:pt>
                <c:pt idx="107">
                  <c:v>42747</c:v>
                </c:pt>
                <c:pt idx="108">
                  <c:v>42748</c:v>
                </c:pt>
                <c:pt idx="109">
                  <c:v>42751</c:v>
                </c:pt>
                <c:pt idx="110">
                  <c:v>42752</c:v>
                </c:pt>
                <c:pt idx="111">
                  <c:v>42753</c:v>
                </c:pt>
                <c:pt idx="112">
                  <c:v>42754</c:v>
                </c:pt>
                <c:pt idx="113">
                  <c:v>42755</c:v>
                </c:pt>
                <c:pt idx="114">
                  <c:v>42758</c:v>
                </c:pt>
                <c:pt idx="115">
                  <c:v>42759</c:v>
                </c:pt>
                <c:pt idx="116">
                  <c:v>42760</c:v>
                </c:pt>
                <c:pt idx="117">
                  <c:v>42761</c:v>
                </c:pt>
                <c:pt idx="118">
                  <c:v>42762</c:v>
                </c:pt>
                <c:pt idx="119">
                  <c:v>42765</c:v>
                </c:pt>
                <c:pt idx="120">
                  <c:v>42766</c:v>
                </c:pt>
                <c:pt idx="121">
                  <c:v>42767</c:v>
                </c:pt>
                <c:pt idx="122">
                  <c:v>42768</c:v>
                </c:pt>
                <c:pt idx="123">
                  <c:v>42769</c:v>
                </c:pt>
                <c:pt idx="124">
                  <c:v>42772</c:v>
                </c:pt>
                <c:pt idx="125">
                  <c:v>42773</c:v>
                </c:pt>
                <c:pt idx="126">
                  <c:v>42774</c:v>
                </c:pt>
                <c:pt idx="127">
                  <c:v>42775</c:v>
                </c:pt>
                <c:pt idx="128">
                  <c:v>42776</c:v>
                </c:pt>
                <c:pt idx="129">
                  <c:v>42779</c:v>
                </c:pt>
                <c:pt idx="130">
                  <c:v>42780</c:v>
                </c:pt>
                <c:pt idx="131">
                  <c:v>42781</c:v>
                </c:pt>
                <c:pt idx="132">
                  <c:v>42782</c:v>
                </c:pt>
                <c:pt idx="133">
                  <c:v>42783</c:v>
                </c:pt>
                <c:pt idx="134">
                  <c:v>42786</c:v>
                </c:pt>
                <c:pt idx="135">
                  <c:v>42787</c:v>
                </c:pt>
                <c:pt idx="136">
                  <c:v>42788</c:v>
                </c:pt>
                <c:pt idx="137">
                  <c:v>42789</c:v>
                </c:pt>
                <c:pt idx="138">
                  <c:v>42790</c:v>
                </c:pt>
                <c:pt idx="139">
                  <c:v>42794</c:v>
                </c:pt>
                <c:pt idx="140">
                  <c:v>42795</c:v>
                </c:pt>
                <c:pt idx="141">
                  <c:v>42796</c:v>
                </c:pt>
                <c:pt idx="142">
                  <c:v>42797</c:v>
                </c:pt>
                <c:pt idx="143">
                  <c:v>42800</c:v>
                </c:pt>
                <c:pt idx="144">
                  <c:v>42801</c:v>
                </c:pt>
                <c:pt idx="145">
                  <c:v>42802</c:v>
                </c:pt>
                <c:pt idx="146">
                  <c:v>42803</c:v>
                </c:pt>
                <c:pt idx="147">
                  <c:v>42804</c:v>
                </c:pt>
                <c:pt idx="148">
                  <c:v>42807</c:v>
                </c:pt>
                <c:pt idx="149">
                  <c:v>42808</c:v>
                </c:pt>
                <c:pt idx="150">
                  <c:v>42809</c:v>
                </c:pt>
                <c:pt idx="151">
                  <c:v>42810</c:v>
                </c:pt>
                <c:pt idx="152">
                  <c:v>42811</c:v>
                </c:pt>
                <c:pt idx="153">
                  <c:v>42814</c:v>
                </c:pt>
                <c:pt idx="154">
                  <c:v>42815</c:v>
                </c:pt>
                <c:pt idx="155">
                  <c:v>42816</c:v>
                </c:pt>
                <c:pt idx="156">
                  <c:v>42817</c:v>
                </c:pt>
                <c:pt idx="157">
                  <c:v>42818</c:v>
                </c:pt>
                <c:pt idx="158">
                  <c:v>42821</c:v>
                </c:pt>
                <c:pt idx="159">
                  <c:v>42822</c:v>
                </c:pt>
                <c:pt idx="160">
                  <c:v>42823</c:v>
                </c:pt>
                <c:pt idx="161">
                  <c:v>42824</c:v>
                </c:pt>
                <c:pt idx="162">
                  <c:v>42825</c:v>
                </c:pt>
                <c:pt idx="163">
                  <c:v>42828</c:v>
                </c:pt>
                <c:pt idx="164">
                  <c:v>42829</c:v>
                </c:pt>
                <c:pt idx="165">
                  <c:v>42830</c:v>
                </c:pt>
                <c:pt idx="166">
                  <c:v>42831</c:v>
                </c:pt>
                <c:pt idx="167">
                  <c:v>42832</c:v>
                </c:pt>
                <c:pt idx="168">
                  <c:v>42835</c:v>
                </c:pt>
                <c:pt idx="169">
                  <c:v>42836</c:v>
                </c:pt>
                <c:pt idx="170">
                  <c:v>42837</c:v>
                </c:pt>
                <c:pt idx="171">
                  <c:v>42838</c:v>
                </c:pt>
                <c:pt idx="172">
                  <c:v>42843</c:v>
                </c:pt>
                <c:pt idx="173">
                  <c:v>42844</c:v>
                </c:pt>
                <c:pt idx="174">
                  <c:v>42845</c:v>
                </c:pt>
                <c:pt idx="175">
                  <c:v>42846</c:v>
                </c:pt>
                <c:pt idx="176">
                  <c:v>42849</c:v>
                </c:pt>
                <c:pt idx="177">
                  <c:v>42850</c:v>
                </c:pt>
                <c:pt idx="178">
                  <c:v>42851</c:v>
                </c:pt>
                <c:pt idx="179">
                  <c:v>42852</c:v>
                </c:pt>
                <c:pt idx="180">
                  <c:v>42853</c:v>
                </c:pt>
                <c:pt idx="181">
                  <c:v>42857</c:v>
                </c:pt>
                <c:pt idx="182">
                  <c:v>42858</c:v>
                </c:pt>
                <c:pt idx="183">
                  <c:v>42859</c:v>
                </c:pt>
                <c:pt idx="184">
                  <c:v>42860</c:v>
                </c:pt>
                <c:pt idx="185">
                  <c:v>42863</c:v>
                </c:pt>
                <c:pt idx="186">
                  <c:v>42864</c:v>
                </c:pt>
                <c:pt idx="187">
                  <c:v>42865</c:v>
                </c:pt>
                <c:pt idx="188">
                  <c:v>42866</c:v>
                </c:pt>
                <c:pt idx="189">
                  <c:v>42867</c:v>
                </c:pt>
                <c:pt idx="190">
                  <c:v>42870</c:v>
                </c:pt>
                <c:pt idx="191">
                  <c:v>42871</c:v>
                </c:pt>
                <c:pt idx="192">
                  <c:v>42872</c:v>
                </c:pt>
                <c:pt idx="193">
                  <c:v>42873</c:v>
                </c:pt>
                <c:pt idx="194">
                  <c:v>42874</c:v>
                </c:pt>
                <c:pt idx="195">
                  <c:v>42877</c:v>
                </c:pt>
                <c:pt idx="196">
                  <c:v>42878</c:v>
                </c:pt>
                <c:pt idx="197">
                  <c:v>42879</c:v>
                </c:pt>
                <c:pt idx="198">
                  <c:v>42880</c:v>
                </c:pt>
                <c:pt idx="199">
                  <c:v>42881</c:v>
                </c:pt>
                <c:pt idx="200">
                  <c:v>42884</c:v>
                </c:pt>
                <c:pt idx="201">
                  <c:v>42885</c:v>
                </c:pt>
                <c:pt idx="202">
                  <c:v>42886</c:v>
                </c:pt>
                <c:pt idx="203">
                  <c:v>42887</c:v>
                </c:pt>
                <c:pt idx="204">
                  <c:v>42888</c:v>
                </c:pt>
                <c:pt idx="205">
                  <c:v>42892</c:v>
                </c:pt>
                <c:pt idx="206">
                  <c:v>42893</c:v>
                </c:pt>
                <c:pt idx="207">
                  <c:v>42894</c:v>
                </c:pt>
                <c:pt idx="208">
                  <c:v>42895</c:v>
                </c:pt>
                <c:pt idx="209">
                  <c:v>42898</c:v>
                </c:pt>
                <c:pt idx="210">
                  <c:v>42899</c:v>
                </c:pt>
                <c:pt idx="211">
                  <c:v>42900</c:v>
                </c:pt>
                <c:pt idx="212">
                  <c:v>42901</c:v>
                </c:pt>
                <c:pt idx="213">
                  <c:v>42902</c:v>
                </c:pt>
                <c:pt idx="214">
                  <c:v>42905</c:v>
                </c:pt>
                <c:pt idx="215">
                  <c:v>42906</c:v>
                </c:pt>
                <c:pt idx="216">
                  <c:v>42907</c:v>
                </c:pt>
                <c:pt idx="217">
                  <c:v>42908</c:v>
                </c:pt>
                <c:pt idx="218">
                  <c:v>42909</c:v>
                </c:pt>
                <c:pt idx="219">
                  <c:v>42912</c:v>
                </c:pt>
                <c:pt idx="220">
                  <c:v>42913</c:v>
                </c:pt>
                <c:pt idx="221">
                  <c:v>42914</c:v>
                </c:pt>
                <c:pt idx="222">
                  <c:v>42915</c:v>
                </c:pt>
                <c:pt idx="223">
                  <c:v>42916</c:v>
                </c:pt>
                <c:pt idx="224">
                  <c:v>42919</c:v>
                </c:pt>
                <c:pt idx="225">
                  <c:v>42920</c:v>
                </c:pt>
                <c:pt idx="226">
                  <c:v>42921</c:v>
                </c:pt>
                <c:pt idx="227">
                  <c:v>42922</c:v>
                </c:pt>
                <c:pt idx="228">
                  <c:v>42923</c:v>
                </c:pt>
                <c:pt idx="229">
                  <c:v>42926</c:v>
                </c:pt>
                <c:pt idx="230">
                  <c:v>42927</c:v>
                </c:pt>
                <c:pt idx="231">
                  <c:v>42928</c:v>
                </c:pt>
                <c:pt idx="232">
                  <c:v>42929</c:v>
                </c:pt>
                <c:pt idx="233">
                  <c:v>42930</c:v>
                </c:pt>
                <c:pt idx="234">
                  <c:v>42933</c:v>
                </c:pt>
                <c:pt idx="235">
                  <c:v>42934</c:v>
                </c:pt>
                <c:pt idx="236">
                  <c:v>42935</c:v>
                </c:pt>
                <c:pt idx="237">
                  <c:v>42936</c:v>
                </c:pt>
                <c:pt idx="238">
                  <c:v>42937</c:v>
                </c:pt>
                <c:pt idx="239">
                  <c:v>42940</c:v>
                </c:pt>
                <c:pt idx="240">
                  <c:v>42941</c:v>
                </c:pt>
                <c:pt idx="241">
                  <c:v>42942</c:v>
                </c:pt>
                <c:pt idx="242">
                  <c:v>42943</c:v>
                </c:pt>
                <c:pt idx="243">
                  <c:v>42944</c:v>
                </c:pt>
                <c:pt idx="244">
                  <c:v>42947</c:v>
                </c:pt>
                <c:pt idx="245">
                  <c:v>42948</c:v>
                </c:pt>
                <c:pt idx="246">
                  <c:v>42949</c:v>
                </c:pt>
                <c:pt idx="247">
                  <c:v>42950</c:v>
                </c:pt>
                <c:pt idx="248">
                  <c:v>42951</c:v>
                </c:pt>
                <c:pt idx="249">
                  <c:v>42954</c:v>
                </c:pt>
                <c:pt idx="250">
                  <c:v>42955</c:v>
                </c:pt>
                <c:pt idx="251">
                  <c:v>42956</c:v>
                </c:pt>
                <c:pt idx="252">
                  <c:v>42957</c:v>
                </c:pt>
                <c:pt idx="253">
                  <c:v>42958</c:v>
                </c:pt>
                <c:pt idx="254">
                  <c:v>42961</c:v>
                </c:pt>
                <c:pt idx="255">
                  <c:v>42963</c:v>
                </c:pt>
                <c:pt idx="256">
                  <c:v>42964</c:v>
                </c:pt>
                <c:pt idx="257">
                  <c:v>42965</c:v>
                </c:pt>
                <c:pt idx="258">
                  <c:v>42968</c:v>
                </c:pt>
                <c:pt idx="259">
                  <c:v>42969</c:v>
                </c:pt>
                <c:pt idx="260">
                  <c:v>42970</c:v>
                </c:pt>
                <c:pt idx="261">
                  <c:v>42971</c:v>
                </c:pt>
                <c:pt idx="262">
                  <c:v>42972</c:v>
                </c:pt>
                <c:pt idx="263">
                  <c:v>42975</c:v>
                </c:pt>
                <c:pt idx="264">
                  <c:v>42976</c:v>
                </c:pt>
                <c:pt idx="265">
                  <c:v>42977</c:v>
                </c:pt>
                <c:pt idx="266">
                  <c:v>42978</c:v>
                </c:pt>
                <c:pt idx="267">
                  <c:v>42979</c:v>
                </c:pt>
                <c:pt idx="268">
                  <c:v>42982</c:v>
                </c:pt>
                <c:pt idx="269">
                  <c:v>42983</c:v>
                </c:pt>
                <c:pt idx="270">
                  <c:v>42984</c:v>
                </c:pt>
                <c:pt idx="271">
                  <c:v>42985</c:v>
                </c:pt>
                <c:pt idx="272">
                  <c:v>42986</c:v>
                </c:pt>
                <c:pt idx="273">
                  <c:v>42989</c:v>
                </c:pt>
                <c:pt idx="274">
                  <c:v>42990</c:v>
                </c:pt>
                <c:pt idx="275">
                  <c:v>42991</c:v>
                </c:pt>
                <c:pt idx="276">
                  <c:v>42992</c:v>
                </c:pt>
                <c:pt idx="277">
                  <c:v>42993</c:v>
                </c:pt>
                <c:pt idx="278">
                  <c:v>42996</c:v>
                </c:pt>
                <c:pt idx="279">
                  <c:v>42997</c:v>
                </c:pt>
                <c:pt idx="280">
                  <c:v>42998</c:v>
                </c:pt>
                <c:pt idx="281">
                  <c:v>42999</c:v>
                </c:pt>
                <c:pt idx="282">
                  <c:v>43000</c:v>
                </c:pt>
                <c:pt idx="283">
                  <c:v>43003</c:v>
                </c:pt>
                <c:pt idx="284">
                  <c:v>43004</c:v>
                </c:pt>
                <c:pt idx="285">
                  <c:v>43005</c:v>
                </c:pt>
                <c:pt idx="286">
                  <c:v>43006</c:v>
                </c:pt>
                <c:pt idx="287">
                  <c:v>43007</c:v>
                </c:pt>
                <c:pt idx="288">
                  <c:v>43010</c:v>
                </c:pt>
                <c:pt idx="289">
                  <c:v>43011</c:v>
                </c:pt>
                <c:pt idx="290">
                  <c:v>43012</c:v>
                </c:pt>
                <c:pt idx="291">
                  <c:v>43013</c:v>
                </c:pt>
                <c:pt idx="292">
                  <c:v>43014</c:v>
                </c:pt>
                <c:pt idx="293">
                  <c:v>43017</c:v>
                </c:pt>
                <c:pt idx="294">
                  <c:v>43018</c:v>
                </c:pt>
                <c:pt idx="295">
                  <c:v>43019</c:v>
                </c:pt>
                <c:pt idx="296">
                  <c:v>43020</c:v>
                </c:pt>
                <c:pt idx="297">
                  <c:v>43021</c:v>
                </c:pt>
                <c:pt idx="298">
                  <c:v>43024</c:v>
                </c:pt>
                <c:pt idx="299">
                  <c:v>43025</c:v>
                </c:pt>
                <c:pt idx="300">
                  <c:v>43026</c:v>
                </c:pt>
                <c:pt idx="301">
                  <c:v>43027</c:v>
                </c:pt>
                <c:pt idx="302">
                  <c:v>43028</c:v>
                </c:pt>
                <c:pt idx="303">
                  <c:v>43031</c:v>
                </c:pt>
                <c:pt idx="304">
                  <c:v>43032</c:v>
                </c:pt>
                <c:pt idx="305">
                  <c:v>43033</c:v>
                </c:pt>
                <c:pt idx="306">
                  <c:v>43034</c:v>
                </c:pt>
                <c:pt idx="307">
                  <c:v>43035</c:v>
                </c:pt>
                <c:pt idx="308">
                  <c:v>43038</c:v>
                </c:pt>
                <c:pt idx="309">
                  <c:v>43039</c:v>
                </c:pt>
                <c:pt idx="310">
                  <c:v>43040</c:v>
                </c:pt>
                <c:pt idx="311">
                  <c:v>43041</c:v>
                </c:pt>
                <c:pt idx="312">
                  <c:v>43042</c:v>
                </c:pt>
                <c:pt idx="313">
                  <c:v>43045</c:v>
                </c:pt>
                <c:pt idx="314">
                  <c:v>43046</c:v>
                </c:pt>
                <c:pt idx="315">
                  <c:v>43047</c:v>
                </c:pt>
                <c:pt idx="316">
                  <c:v>43048</c:v>
                </c:pt>
                <c:pt idx="317">
                  <c:v>43049</c:v>
                </c:pt>
                <c:pt idx="318">
                  <c:v>43052</c:v>
                </c:pt>
                <c:pt idx="319">
                  <c:v>43053</c:v>
                </c:pt>
                <c:pt idx="320">
                  <c:v>43054</c:v>
                </c:pt>
                <c:pt idx="321">
                  <c:v>43055</c:v>
                </c:pt>
                <c:pt idx="322">
                  <c:v>43056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43066</c:v>
                </c:pt>
                <c:pt idx="329">
                  <c:v>43067</c:v>
                </c:pt>
                <c:pt idx="330">
                  <c:v>43068</c:v>
                </c:pt>
                <c:pt idx="331">
                  <c:v>43069</c:v>
                </c:pt>
                <c:pt idx="332">
                  <c:v>43070</c:v>
                </c:pt>
                <c:pt idx="333">
                  <c:v>43073</c:v>
                </c:pt>
                <c:pt idx="334">
                  <c:v>43074</c:v>
                </c:pt>
                <c:pt idx="335">
                  <c:v>43075</c:v>
                </c:pt>
                <c:pt idx="336">
                  <c:v>43076</c:v>
                </c:pt>
                <c:pt idx="337">
                  <c:v>43077</c:v>
                </c:pt>
                <c:pt idx="338">
                  <c:v>43080</c:v>
                </c:pt>
                <c:pt idx="339">
                  <c:v>43081</c:v>
                </c:pt>
                <c:pt idx="340">
                  <c:v>43082</c:v>
                </c:pt>
                <c:pt idx="341">
                  <c:v>43083</c:v>
                </c:pt>
                <c:pt idx="342">
                  <c:v>43084</c:v>
                </c:pt>
                <c:pt idx="343">
                  <c:v>43087</c:v>
                </c:pt>
                <c:pt idx="344">
                  <c:v>43088</c:v>
                </c:pt>
                <c:pt idx="345">
                  <c:v>43089</c:v>
                </c:pt>
                <c:pt idx="346">
                  <c:v>43090</c:v>
                </c:pt>
                <c:pt idx="347">
                  <c:v>43091</c:v>
                </c:pt>
                <c:pt idx="348">
                  <c:v>43096</c:v>
                </c:pt>
                <c:pt idx="349">
                  <c:v>43097</c:v>
                </c:pt>
                <c:pt idx="350">
                  <c:v>43098</c:v>
                </c:pt>
                <c:pt idx="351">
                  <c:v>43102</c:v>
                </c:pt>
                <c:pt idx="352">
                  <c:v>43103</c:v>
                </c:pt>
                <c:pt idx="353">
                  <c:v>43104</c:v>
                </c:pt>
                <c:pt idx="354">
                  <c:v>43105</c:v>
                </c:pt>
                <c:pt idx="355">
                  <c:v>43108</c:v>
                </c:pt>
                <c:pt idx="356">
                  <c:v>43109</c:v>
                </c:pt>
                <c:pt idx="357">
                  <c:v>43110</c:v>
                </c:pt>
                <c:pt idx="358">
                  <c:v>43111</c:v>
                </c:pt>
                <c:pt idx="359">
                  <c:v>43112</c:v>
                </c:pt>
                <c:pt idx="360">
                  <c:v>43115</c:v>
                </c:pt>
                <c:pt idx="361">
                  <c:v>43116</c:v>
                </c:pt>
                <c:pt idx="362">
                  <c:v>43117</c:v>
                </c:pt>
                <c:pt idx="363">
                  <c:v>43118</c:v>
                </c:pt>
                <c:pt idx="364">
                  <c:v>43119</c:v>
                </c:pt>
                <c:pt idx="365">
                  <c:v>43122</c:v>
                </c:pt>
                <c:pt idx="366">
                  <c:v>43123</c:v>
                </c:pt>
                <c:pt idx="367">
                  <c:v>43124</c:v>
                </c:pt>
                <c:pt idx="368">
                  <c:v>43125</c:v>
                </c:pt>
                <c:pt idx="369">
                  <c:v>43126</c:v>
                </c:pt>
                <c:pt idx="370">
                  <c:v>43129</c:v>
                </c:pt>
                <c:pt idx="371">
                  <c:v>43130</c:v>
                </c:pt>
                <c:pt idx="372">
                  <c:v>43131</c:v>
                </c:pt>
                <c:pt idx="373">
                  <c:v>43132</c:v>
                </c:pt>
                <c:pt idx="374">
                  <c:v>43133</c:v>
                </c:pt>
                <c:pt idx="375">
                  <c:v>43136</c:v>
                </c:pt>
                <c:pt idx="376">
                  <c:v>43137</c:v>
                </c:pt>
                <c:pt idx="377">
                  <c:v>43138</c:v>
                </c:pt>
                <c:pt idx="378">
                  <c:v>43139</c:v>
                </c:pt>
                <c:pt idx="379">
                  <c:v>43140</c:v>
                </c:pt>
                <c:pt idx="380">
                  <c:v>43143</c:v>
                </c:pt>
                <c:pt idx="381">
                  <c:v>43144</c:v>
                </c:pt>
                <c:pt idx="382">
                  <c:v>43145</c:v>
                </c:pt>
                <c:pt idx="383">
                  <c:v>43146</c:v>
                </c:pt>
                <c:pt idx="384">
                  <c:v>43147</c:v>
                </c:pt>
                <c:pt idx="385">
                  <c:v>43151</c:v>
                </c:pt>
                <c:pt idx="386">
                  <c:v>43152</c:v>
                </c:pt>
                <c:pt idx="387">
                  <c:v>43153</c:v>
                </c:pt>
                <c:pt idx="388">
                  <c:v>43154</c:v>
                </c:pt>
                <c:pt idx="389">
                  <c:v>43157</c:v>
                </c:pt>
                <c:pt idx="390">
                  <c:v>43158</c:v>
                </c:pt>
                <c:pt idx="391">
                  <c:v>43159</c:v>
                </c:pt>
                <c:pt idx="392">
                  <c:v>43160</c:v>
                </c:pt>
                <c:pt idx="393">
                  <c:v>43161</c:v>
                </c:pt>
                <c:pt idx="394">
                  <c:v>43164</c:v>
                </c:pt>
                <c:pt idx="395">
                  <c:v>43165</c:v>
                </c:pt>
                <c:pt idx="396">
                  <c:v>43166</c:v>
                </c:pt>
                <c:pt idx="397">
                  <c:v>43167</c:v>
                </c:pt>
                <c:pt idx="398">
                  <c:v>43168</c:v>
                </c:pt>
                <c:pt idx="399">
                  <c:v>43171</c:v>
                </c:pt>
                <c:pt idx="400">
                  <c:v>43172</c:v>
                </c:pt>
                <c:pt idx="401">
                  <c:v>43173</c:v>
                </c:pt>
                <c:pt idx="402">
                  <c:v>43174</c:v>
                </c:pt>
                <c:pt idx="403">
                  <c:v>43175</c:v>
                </c:pt>
                <c:pt idx="404">
                  <c:v>43178</c:v>
                </c:pt>
                <c:pt idx="405">
                  <c:v>43179</c:v>
                </c:pt>
                <c:pt idx="406">
                  <c:v>43180</c:v>
                </c:pt>
                <c:pt idx="407">
                  <c:v>43181</c:v>
                </c:pt>
                <c:pt idx="408">
                  <c:v>43182</c:v>
                </c:pt>
                <c:pt idx="409">
                  <c:v>43185</c:v>
                </c:pt>
                <c:pt idx="410">
                  <c:v>43186</c:v>
                </c:pt>
                <c:pt idx="411">
                  <c:v>43187</c:v>
                </c:pt>
                <c:pt idx="412">
                  <c:v>43188</c:v>
                </c:pt>
                <c:pt idx="413">
                  <c:v>43193</c:v>
                </c:pt>
                <c:pt idx="414">
                  <c:v>43194</c:v>
                </c:pt>
                <c:pt idx="415">
                  <c:v>43195</c:v>
                </c:pt>
                <c:pt idx="416">
                  <c:v>43200</c:v>
                </c:pt>
                <c:pt idx="417">
                  <c:v>43201</c:v>
                </c:pt>
                <c:pt idx="418">
                  <c:v>43202</c:v>
                </c:pt>
                <c:pt idx="419">
                  <c:v>43203</c:v>
                </c:pt>
                <c:pt idx="420">
                  <c:v>43206</c:v>
                </c:pt>
                <c:pt idx="421">
                  <c:v>43207</c:v>
                </c:pt>
                <c:pt idx="422">
                  <c:v>43208</c:v>
                </c:pt>
                <c:pt idx="423">
                  <c:v>43209</c:v>
                </c:pt>
                <c:pt idx="424">
                  <c:v>43210</c:v>
                </c:pt>
                <c:pt idx="425">
                  <c:v>43213</c:v>
                </c:pt>
                <c:pt idx="426">
                  <c:v>43214</c:v>
                </c:pt>
                <c:pt idx="427">
                  <c:v>43215</c:v>
                </c:pt>
                <c:pt idx="428">
                  <c:v>43216</c:v>
                </c:pt>
                <c:pt idx="429">
                  <c:v>43217</c:v>
                </c:pt>
                <c:pt idx="430">
                  <c:v>43220</c:v>
                </c:pt>
                <c:pt idx="431">
                  <c:v>43222</c:v>
                </c:pt>
                <c:pt idx="432">
                  <c:v>43223</c:v>
                </c:pt>
                <c:pt idx="433">
                  <c:v>43224</c:v>
                </c:pt>
                <c:pt idx="434">
                  <c:v>43227</c:v>
                </c:pt>
                <c:pt idx="435">
                  <c:v>43228</c:v>
                </c:pt>
                <c:pt idx="436">
                  <c:v>43229</c:v>
                </c:pt>
                <c:pt idx="437">
                  <c:v>43230</c:v>
                </c:pt>
                <c:pt idx="438">
                  <c:v>43231</c:v>
                </c:pt>
                <c:pt idx="439">
                  <c:v>43234</c:v>
                </c:pt>
                <c:pt idx="440">
                  <c:v>43235</c:v>
                </c:pt>
                <c:pt idx="441">
                  <c:v>43236</c:v>
                </c:pt>
                <c:pt idx="442">
                  <c:v>43237</c:v>
                </c:pt>
                <c:pt idx="443">
                  <c:v>43238</c:v>
                </c:pt>
                <c:pt idx="444">
                  <c:v>43241</c:v>
                </c:pt>
                <c:pt idx="445">
                  <c:v>43242</c:v>
                </c:pt>
                <c:pt idx="446">
                  <c:v>43243</c:v>
                </c:pt>
                <c:pt idx="447">
                  <c:v>43244</c:v>
                </c:pt>
                <c:pt idx="448">
                  <c:v>43245</c:v>
                </c:pt>
                <c:pt idx="449">
                  <c:v>43249</c:v>
                </c:pt>
                <c:pt idx="450">
                  <c:v>43250</c:v>
                </c:pt>
                <c:pt idx="451">
                  <c:v>43251</c:v>
                </c:pt>
                <c:pt idx="452">
                  <c:v>43252</c:v>
                </c:pt>
                <c:pt idx="453">
                  <c:v>43255</c:v>
                </c:pt>
                <c:pt idx="454">
                  <c:v>43256</c:v>
                </c:pt>
                <c:pt idx="455">
                  <c:v>43257</c:v>
                </c:pt>
                <c:pt idx="456">
                  <c:v>43258</c:v>
                </c:pt>
                <c:pt idx="457">
                  <c:v>43259</c:v>
                </c:pt>
                <c:pt idx="458">
                  <c:v>43262</c:v>
                </c:pt>
                <c:pt idx="459">
                  <c:v>43263</c:v>
                </c:pt>
                <c:pt idx="460">
                  <c:v>43264</c:v>
                </c:pt>
                <c:pt idx="461">
                  <c:v>43265</c:v>
                </c:pt>
                <c:pt idx="462">
                  <c:v>43266</c:v>
                </c:pt>
                <c:pt idx="463">
                  <c:v>43269</c:v>
                </c:pt>
                <c:pt idx="464">
                  <c:v>43270</c:v>
                </c:pt>
                <c:pt idx="465">
                  <c:v>43271</c:v>
                </c:pt>
                <c:pt idx="466">
                  <c:v>43272</c:v>
                </c:pt>
                <c:pt idx="467">
                  <c:v>43273</c:v>
                </c:pt>
                <c:pt idx="468">
                  <c:v>43276</c:v>
                </c:pt>
                <c:pt idx="469">
                  <c:v>43277</c:v>
                </c:pt>
                <c:pt idx="470">
                  <c:v>43278</c:v>
                </c:pt>
                <c:pt idx="471">
                  <c:v>43279</c:v>
                </c:pt>
                <c:pt idx="472">
                  <c:v>43280</c:v>
                </c:pt>
                <c:pt idx="473">
                  <c:v>43283</c:v>
                </c:pt>
                <c:pt idx="474">
                  <c:v>43284</c:v>
                </c:pt>
                <c:pt idx="475">
                  <c:v>43285</c:v>
                </c:pt>
                <c:pt idx="476">
                  <c:v>43286</c:v>
                </c:pt>
                <c:pt idx="477">
                  <c:v>43287</c:v>
                </c:pt>
                <c:pt idx="478">
                  <c:v>43290</c:v>
                </c:pt>
                <c:pt idx="479">
                  <c:v>43291</c:v>
                </c:pt>
                <c:pt idx="480">
                  <c:v>43292</c:v>
                </c:pt>
                <c:pt idx="481">
                  <c:v>43293</c:v>
                </c:pt>
                <c:pt idx="482">
                  <c:v>43294</c:v>
                </c:pt>
                <c:pt idx="483">
                  <c:v>43297</c:v>
                </c:pt>
                <c:pt idx="484">
                  <c:v>43298</c:v>
                </c:pt>
                <c:pt idx="485">
                  <c:v>43299</c:v>
                </c:pt>
                <c:pt idx="486">
                  <c:v>43300</c:v>
                </c:pt>
                <c:pt idx="487">
                  <c:v>43301</c:v>
                </c:pt>
                <c:pt idx="488">
                  <c:v>43304</c:v>
                </c:pt>
                <c:pt idx="489">
                  <c:v>43305</c:v>
                </c:pt>
                <c:pt idx="490">
                  <c:v>43306</c:v>
                </c:pt>
                <c:pt idx="491">
                  <c:v>43307</c:v>
                </c:pt>
                <c:pt idx="492">
                  <c:v>43308</c:v>
                </c:pt>
                <c:pt idx="493">
                  <c:v>43311</c:v>
                </c:pt>
                <c:pt idx="494">
                  <c:v>43312</c:v>
                </c:pt>
                <c:pt idx="495">
                  <c:v>43313</c:v>
                </c:pt>
                <c:pt idx="496">
                  <c:v>43314</c:v>
                </c:pt>
                <c:pt idx="497">
                  <c:v>43315</c:v>
                </c:pt>
                <c:pt idx="498">
                  <c:v>43318</c:v>
                </c:pt>
                <c:pt idx="499">
                  <c:v>43319</c:v>
                </c:pt>
                <c:pt idx="500">
                  <c:v>43320</c:v>
                </c:pt>
                <c:pt idx="501">
                  <c:v>43321</c:v>
                </c:pt>
                <c:pt idx="502">
                  <c:v>43322</c:v>
                </c:pt>
                <c:pt idx="503">
                  <c:v>43325</c:v>
                </c:pt>
                <c:pt idx="504">
                  <c:v>43326</c:v>
                </c:pt>
                <c:pt idx="505">
                  <c:v>43328</c:v>
                </c:pt>
                <c:pt idx="506">
                  <c:v>43329</c:v>
                </c:pt>
                <c:pt idx="507">
                  <c:v>43332</c:v>
                </c:pt>
                <c:pt idx="508">
                  <c:v>43333</c:v>
                </c:pt>
                <c:pt idx="509">
                  <c:v>43334</c:v>
                </c:pt>
                <c:pt idx="510">
                  <c:v>43335</c:v>
                </c:pt>
                <c:pt idx="511">
                  <c:v>43336</c:v>
                </c:pt>
                <c:pt idx="512">
                  <c:v>43339</c:v>
                </c:pt>
                <c:pt idx="513">
                  <c:v>43340</c:v>
                </c:pt>
                <c:pt idx="514">
                  <c:v>43341</c:v>
                </c:pt>
                <c:pt idx="515">
                  <c:v>43342</c:v>
                </c:pt>
                <c:pt idx="516">
                  <c:v>43343</c:v>
                </c:pt>
                <c:pt idx="517">
                  <c:v>43346</c:v>
                </c:pt>
                <c:pt idx="518">
                  <c:v>43347</c:v>
                </c:pt>
                <c:pt idx="519">
                  <c:v>43348</c:v>
                </c:pt>
                <c:pt idx="520">
                  <c:v>43349</c:v>
                </c:pt>
                <c:pt idx="521">
                  <c:v>43350</c:v>
                </c:pt>
                <c:pt idx="522">
                  <c:v>43353</c:v>
                </c:pt>
                <c:pt idx="523">
                  <c:v>43354</c:v>
                </c:pt>
                <c:pt idx="524">
                  <c:v>43355</c:v>
                </c:pt>
                <c:pt idx="525">
                  <c:v>43356</c:v>
                </c:pt>
                <c:pt idx="526">
                  <c:v>43357</c:v>
                </c:pt>
                <c:pt idx="527">
                  <c:v>43360</c:v>
                </c:pt>
                <c:pt idx="528">
                  <c:v>43361</c:v>
                </c:pt>
                <c:pt idx="529">
                  <c:v>43362</c:v>
                </c:pt>
                <c:pt idx="530">
                  <c:v>43363</c:v>
                </c:pt>
                <c:pt idx="531">
                  <c:v>43364</c:v>
                </c:pt>
                <c:pt idx="532">
                  <c:v>43367</c:v>
                </c:pt>
                <c:pt idx="533">
                  <c:v>43368</c:v>
                </c:pt>
                <c:pt idx="534">
                  <c:v>43369</c:v>
                </c:pt>
                <c:pt idx="535">
                  <c:v>43370</c:v>
                </c:pt>
                <c:pt idx="536">
                  <c:v>43371</c:v>
                </c:pt>
                <c:pt idx="537">
                  <c:v>43374</c:v>
                </c:pt>
                <c:pt idx="538">
                  <c:v>43375</c:v>
                </c:pt>
                <c:pt idx="539">
                  <c:v>43376</c:v>
                </c:pt>
                <c:pt idx="540">
                  <c:v>43377</c:v>
                </c:pt>
                <c:pt idx="541">
                  <c:v>43378</c:v>
                </c:pt>
                <c:pt idx="542">
                  <c:v>43381</c:v>
                </c:pt>
                <c:pt idx="543">
                  <c:v>43382</c:v>
                </c:pt>
                <c:pt idx="544">
                  <c:v>43383</c:v>
                </c:pt>
                <c:pt idx="545">
                  <c:v>43384</c:v>
                </c:pt>
                <c:pt idx="546">
                  <c:v>43385</c:v>
                </c:pt>
                <c:pt idx="547">
                  <c:v>43388</c:v>
                </c:pt>
                <c:pt idx="548">
                  <c:v>43389</c:v>
                </c:pt>
                <c:pt idx="549">
                  <c:v>43390</c:v>
                </c:pt>
                <c:pt idx="550">
                  <c:v>43391</c:v>
                </c:pt>
                <c:pt idx="551">
                  <c:v>43392</c:v>
                </c:pt>
                <c:pt idx="552">
                  <c:v>43395</c:v>
                </c:pt>
                <c:pt idx="553">
                  <c:v>43396</c:v>
                </c:pt>
                <c:pt idx="554">
                  <c:v>43397</c:v>
                </c:pt>
                <c:pt idx="555">
                  <c:v>43398</c:v>
                </c:pt>
                <c:pt idx="556">
                  <c:v>43399</c:v>
                </c:pt>
                <c:pt idx="557">
                  <c:v>43402</c:v>
                </c:pt>
                <c:pt idx="558">
                  <c:v>43403</c:v>
                </c:pt>
                <c:pt idx="559">
                  <c:v>43404</c:v>
                </c:pt>
                <c:pt idx="560">
                  <c:v>43405</c:v>
                </c:pt>
                <c:pt idx="561">
                  <c:v>43406</c:v>
                </c:pt>
                <c:pt idx="562">
                  <c:v>43409</c:v>
                </c:pt>
                <c:pt idx="563">
                  <c:v>43410</c:v>
                </c:pt>
                <c:pt idx="564">
                  <c:v>43411</c:v>
                </c:pt>
                <c:pt idx="565">
                  <c:v>43412</c:v>
                </c:pt>
                <c:pt idx="566">
                  <c:v>43413</c:v>
                </c:pt>
                <c:pt idx="567">
                  <c:v>43416</c:v>
                </c:pt>
                <c:pt idx="568">
                  <c:v>43417</c:v>
                </c:pt>
                <c:pt idx="569">
                  <c:v>43418</c:v>
                </c:pt>
                <c:pt idx="570">
                  <c:v>43419</c:v>
                </c:pt>
                <c:pt idx="571">
                  <c:v>43420</c:v>
                </c:pt>
                <c:pt idx="572">
                  <c:v>43423</c:v>
                </c:pt>
                <c:pt idx="573">
                  <c:v>43424</c:v>
                </c:pt>
                <c:pt idx="574">
                  <c:v>43425</c:v>
                </c:pt>
                <c:pt idx="575">
                  <c:v>43426</c:v>
                </c:pt>
                <c:pt idx="576">
                  <c:v>43427</c:v>
                </c:pt>
                <c:pt idx="577">
                  <c:v>43430</c:v>
                </c:pt>
                <c:pt idx="578">
                  <c:v>43431</c:v>
                </c:pt>
                <c:pt idx="579">
                  <c:v>43432</c:v>
                </c:pt>
                <c:pt idx="580">
                  <c:v>43433</c:v>
                </c:pt>
                <c:pt idx="581">
                  <c:v>43434</c:v>
                </c:pt>
                <c:pt idx="582">
                  <c:v>43437</c:v>
                </c:pt>
                <c:pt idx="583">
                  <c:v>43438</c:v>
                </c:pt>
                <c:pt idx="584">
                  <c:v>43439</c:v>
                </c:pt>
                <c:pt idx="585">
                  <c:v>43440</c:v>
                </c:pt>
                <c:pt idx="586">
                  <c:v>43441</c:v>
                </c:pt>
                <c:pt idx="587">
                  <c:v>43444</c:v>
                </c:pt>
                <c:pt idx="588">
                  <c:v>43445</c:v>
                </c:pt>
                <c:pt idx="589">
                  <c:v>43446</c:v>
                </c:pt>
                <c:pt idx="590">
                  <c:v>43447</c:v>
                </c:pt>
                <c:pt idx="591">
                  <c:v>43448</c:v>
                </c:pt>
                <c:pt idx="592">
                  <c:v>43451</c:v>
                </c:pt>
                <c:pt idx="593">
                  <c:v>43452</c:v>
                </c:pt>
                <c:pt idx="594">
                  <c:v>43453</c:v>
                </c:pt>
                <c:pt idx="595">
                  <c:v>43454</c:v>
                </c:pt>
                <c:pt idx="596">
                  <c:v>43455</c:v>
                </c:pt>
                <c:pt idx="597">
                  <c:v>43461</c:v>
                </c:pt>
                <c:pt idx="598">
                  <c:v>43462</c:v>
                </c:pt>
                <c:pt idx="599">
                  <c:v>43465</c:v>
                </c:pt>
                <c:pt idx="600">
                  <c:v>43467</c:v>
                </c:pt>
                <c:pt idx="601">
                  <c:v>43468</c:v>
                </c:pt>
                <c:pt idx="602">
                  <c:v>43469</c:v>
                </c:pt>
                <c:pt idx="603">
                  <c:v>43472</c:v>
                </c:pt>
                <c:pt idx="604">
                  <c:v>43473</c:v>
                </c:pt>
                <c:pt idx="605">
                  <c:v>43474</c:v>
                </c:pt>
                <c:pt idx="606">
                  <c:v>43475</c:v>
                </c:pt>
                <c:pt idx="607">
                  <c:v>43476</c:v>
                </c:pt>
                <c:pt idx="608">
                  <c:v>43479</c:v>
                </c:pt>
                <c:pt idx="609">
                  <c:v>43480</c:v>
                </c:pt>
                <c:pt idx="610">
                  <c:v>43481</c:v>
                </c:pt>
                <c:pt idx="611">
                  <c:v>43482</c:v>
                </c:pt>
                <c:pt idx="612">
                  <c:v>43483</c:v>
                </c:pt>
                <c:pt idx="613">
                  <c:v>43486</c:v>
                </c:pt>
                <c:pt idx="614">
                  <c:v>43487</c:v>
                </c:pt>
                <c:pt idx="615">
                  <c:v>43488</c:v>
                </c:pt>
                <c:pt idx="616">
                  <c:v>43489</c:v>
                </c:pt>
                <c:pt idx="617">
                  <c:v>43490</c:v>
                </c:pt>
                <c:pt idx="618">
                  <c:v>43493</c:v>
                </c:pt>
                <c:pt idx="619">
                  <c:v>43494</c:v>
                </c:pt>
                <c:pt idx="620">
                  <c:v>43495</c:v>
                </c:pt>
                <c:pt idx="621">
                  <c:v>43496</c:v>
                </c:pt>
                <c:pt idx="622">
                  <c:v>43497</c:v>
                </c:pt>
                <c:pt idx="623">
                  <c:v>43500</c:v>
                </c:pt>
                <c:pt idx="624">
                  <c:v>43501</c:v>
                </c:pt>
                <c:pt idx="625">
                  <c:v>43502</c:v>
                </c:pt>
                <c:pt idx="626">
                  <c:v>43503</c:v>
                </c:pt>
                <c:pt idx="627">
                  <c:v>43504</c:v>
                </c:pt>
                <c:pt idx="628">
                  <c:v>43507</c:v>
                </c:pt>
                <c:pt idx="629">
                  <c:v>43508</c:v>
                </c:pt>
                <c:pt idx="630">
                  <c:v>43509</c:v>
                </c:pt>
                <c:pt idx="631">
                  <c:v>43510</c:v>
                </c:pt>
                <c:pt idx="632">
                  <c:v>43511</c:v>
                </c:pt>
                <c:pt idx="633">
                  <c:v>43514</c:v>
                </c:pt>
                <c:pt idx="634">
                  <c:v>43515</c:v>
                </c:pt>
                <c:pt idx="635">
                  <c:v>43516</c:v>
                </c:pt>
                <c:pt idx="636">
                  <c:v>43517</c:v>
                </c:pt>
                <c:pt idx="637">
                  <c:v>43518</c:v>
                </c:pt>
                <c:pt idx="638">
                  <c:v>43521</c:v>
                </c:pt>
                <c:pt idx="639">
                  <c:v>43522</c:v>
                </c:pt>
                <c:pt idx="640">
                  <c:v>43523</c:v>
                </c:pt>
                <c:pt idx="641">
                  <c:v>43524</c:v>
                </c:pt>
                <c:pt idx="642">
                  <c:v>43525</c:v>
                </c:pt>
                <c:pt idx="643">
                  <c:v>43528</c:v>
                </c:pt>
                <c:pt idx="644">
                  <c:v>43529</c:v>
                </c:pt>
                <c:pt idx="645">
                  <c:v>43530</c:v>
                </c:pt>
                <c:pt idx="646">
                  <c:v>43531</c:v>
                </c:pt>
                <c:pt idx="647">
                  <c:v>43532</c:v>
                </c:pt>
                <c:pt idx="648">
                  <c:v>43536</c:v>
                </c:pt>
                <c:pt idx="649">
                  <c:v>43537</c:v>
                </c:pt>
                <c:pt idx="650">
                  <c:v>43538</c:v>
                </c:pt>
                <c:pt idx="651">
                  <c:v>43539</c:v>
                </c:pt>
                <c:pt idx="652">
                  <c:v>43542</c:v>
                </c:pt>
                <c:pt idx="653">
                  <c:v>43543</c:v>
                </c:pt>
                <c:pt idx="654">
                  <c:v>43544</c:v>
                </c:pt>
                <c:pt idx="655">
                  <c:v>43545</c:v>
                </c:pt>
                <c:pt idx="656">
                  <c:v>43546</c:v>
                </c:pt>
                <c:pt idx="657">
                  <c:v>43550</c:v>
                </c:pt>
                <c:pt idx="658">
                  <c:v>43551</c:v>
                </c:pt>
                <c:pt idx="659">
                  <c:v>43552</c:v>
                </c:pt>
                <c:pt idx="660">
                  <c:v>43553</c:v>
                </c:pt>
                <c:pt idx="661">
                  <c:v>43556</c:v>
                </c:pt>
                <c:pt idx="662">
                  <c:v>43557</c:v>
                </c:pt>
                <c:pt idx="663">
                  <c:v>43558</c:v>
                </c:pt>
                <c:pt idx="664">
                  <c:v>43559</c:v>
                </c:pt>
                <c:pt idx="665">
                  <c:v>43560</c:v>
                </c:pt>
                <c:pt idx="666">
                  <c:v>43563</c:v>
                </c:pt>
                <c:pt idx="667">
                  <c:v>43564</c:v>
                </c:pt>
                <c:pt idx="668">
                  <c:v>43565</c:v>
                </c:pt>
                <c:pt idx="669">
                  <c:v>43566</c:v>
                </c:pt>
                <c:pt idx="670">
                  <c:v>43567</c:v>
                </c:pt>
                <c:pt idx="671">
                  <c:v>43570</c:v>
                </c:pt>
                <c:pt idx="672">
                  <c:v>43571</c:v>
                </c:pt>
                <c:pt idx="673">
                  <c:v>43572</c:v>
                </c:pt>
                <c:pt idx="674">
                  <c:v>43573</c:v>
                </c:pt>
                <c:pt idx="675">
                  <c:v>43578</c:v>
                </c:pt>
                <c:pt idx="676">
                  <c:v>43579</c:v>
                </c:pt>
                <c:pt idx="677">
                  <c:v>43580</c:v>
                </c:pt>
                <c:pt idx="678">
                  <c:v>43585</c:v>
                </c:pt>
                <c:pt idx="679">
                  <c:v>43587</c:v>
                </c:pt>
                <c:pt idx="680">
                  <c:v>43588</c:v>
                </c:pt>
                <c:pt idx="681">
                  <c:v>43591</c:v>
                </c:pt>
                <c:pt idx="682">
                  <c:v>43592</c:v>
                </c:pt>
                <c:pt idx="683">
                  <c:v>43593</c:v>
                </c:pt>
                <c:pt idx="684">
                  <c:v>43594</c:v>
                </c:pt>
                <c:pt idx="685">
                  <c:v>43595</c:v>
                </c:pt>
                <c:pt idx="686">
                  <c:v>43598</c:v>
                </c:pt>
                <c:pt idx="687">
                  <c:v>43599</c:v>
                </c:pt>
                <c:pt idx="688">
                  <c:v>43600</c:v>
                </c:pt>
                <c:pt idx="689">
                  <c:v>43601</c:v>
                </c:pt>
                <c:pt idx="690">
                  <c:v>43602</c:v>
                </c:pt>
                <c:pt idx="691">
                  <c:v>43605</c:v>
                </c:pt>
                <c:pt idx="692">
                  <c:v>43606</c:v>
                </c:pt>
                <c:pt idx="693">
                  <c:v>43607</c:v>
                </c:pt>
                <c:pt idx="694">
                  <c:v>43608</c:v>
                </c:pt>
                <c:pt idx="695">
                  <c:v>43609</c:v>
                </c:pt>
                <c:pt idx="696">
                  <c:v>43612</c:v>
                </c:pt>
                <c:pt idx="697">
                  <c:v>43613</c:v>
                </c:pt>
                <c:pt idx="698">
                  <c:v>43614</c:v>
                </c:pt>
                <c:pt idx="699">
                  <c:v>43615</c:v>
                </c:pt>
                <c:pt idx="700">
                  <c:v>43616</c:v>
                </c:pt>
                <c:pt idx="701">
                  <c:v>43619</c:v>
                </c:pt>
                <c:pt idx="702">
                  <c:v>43620</c:v>
                </c:pt>
                <c:pt idx="703">
                  <c:v>43621</c:v>
                </c:pt>
                <c:pt idx="704">
                  <c:v>43622</c:v>
                </c:pt>
                <c:pt idx="705">
                  <c:v>43623</c:v>
                </c:pt>
                <c:pt idx="706">
                  <c:v>43626</c:v>
                </c:pt>
                <c:pt idx="707">
                  <c:v>43627</c:v>
                </c:pt>
                <c:pt idx="708">
                  <c:v>43628</c:v>
                </c:pt>
                <c:pt idx="709">
                  <c:v>43629</c:v>
                </c:pt>
                <c:pt idx="710">
                  <c:v>43630</c:v>
                </c:pt>
                <c:pt idx="711">
                  <c:v>43634</c:v>
                </c:pt>
                <c:pt idx="712">
                  <c:v>43635</c:v>
                </c:pt>
                <c:pt idx="713">
                  <c:v>43636</c:v>
                </c:pt>
                <c:pt idx="714">
                  <c:v>43637</c:v>
                </c:pt>
                <c:pt idx="715">
                  <c:v>43640</c:v>
                </c:pt>
                <c:pt idx="716">
                  <c:v>43641</c:v>
                </c:pt>
                <c:pt idx="717">
                  <c:v>43642</c:v>
                </c:pt>
                <c:pt idx="718">
                  <c:v>43643</c:v>
                </c:pt>
                <c:pt idx="719">
                  <c:v>43644</c:v>
                </c:pt>
                <c:pt idx="720">
                  <c:v>43647</c:v>
                </c:pt>
                <c:pt idx="721">
                  <c:v>43648</c:v>
                </c:pt>
                <c:pt idx="722">
                  <c:v>43649</c:v>
                </c:pt>
                <c:pt idx="723">
                  <c:v>43650</c:v>
                </c:pt>
                <c:pt idx="724">
                  <c:v>43651</c:v>
                </c:pt>
                <c:pt idx="725">
                  <c:v>43654</c:v>
                </c:pt>
                <c:pt idx="726">
                  <c:v>43655</c:v>
                </c:pt>
                <c:pt idx="727">
                  <c:v>43656</c:v>
                </c:pt>
                <c:pt idx="728">
                  <c:v>43657</c:v>
                </c:pt>
                <c:pt idx="729">
                  <c:v>43658</c:v>
                </c:pt>
                <c:pt idx="730">
                  <c:v>43661</c:v>
                </c:pt>
                <c:pt idx="731">
                  <c:v>43662</c:v>
                </c:pt>
                <c:pt idx="732">
                  <c:v>43663</c:v>
                </c:pt>
                <c:pt idx="733">
                  <c:v>43664</c:v>
                </c:pt>
                <c:pt idx="734">
                  <c:v>43665</c:v>
                </c:pt>
                <c:pt idx="735">
                  <c:v>43668</c:v>
                </c:pt>
                <c:pt idx="736">
                  <c:v>43669</c:v>
                </c:pt>
                <c:pt idx="737">
                  <c:v>43670</c:v>
                </c:pt>
                <c:pt idx="738">
                  <c:v>43671</c:v>
                </c:pt>
                <c:pt idx="739">
                  <c:v>43672</c:v>
                </c:pt>
                <c:pt idx="740">
                  <c:v>43675</c:v>
                </c:pt>
                <c:pt idx="741">
                  <c:v>43676</c:v>
                </c:pt>
                <c:pt idx="742">
                  <c:v>43677</c:v>
                </c:pt>
                <c:pt idx="743">
                  <c:v>43678</c:v>
                </c:pt>
                <c:pt idx="744">
                  <c:v>43679</c:v>
                </c:pt>
                <c:pt idx="745">
                  <c:v>43682</c:v>
                </c:pt>
                <c:pt idx="746">
                  <c:v>43683</c:v>
                </c:pt>
                <c:pt idx="747">
                  <c:v>43684</c:v>
                </c:pt>
                <c:pt idx="748">
                  <c:v>43685</c:v>
                </c:pt>
                <c:pt idx="749">
                  <c:v>43686</c:v>
                </c:pt>
                <c:pt idx="750">
                  <c:v>43689</c:v>
                </c:pt>
                <c:pt idx="751">
                  <c:v>43690</c:v>
                </c:pt>
                <c:pt idx="752">
                  <c:v>43691</c:v>
                </c:pt>
                <c:pt idx="753">
                  <c:v>43693</c:v>
                </c:pt>
                <c:pt idx="754">
                  <c:v>43696</c:v>
                </c:pt>
                <c:pt idx="755">
                  <c:v>43697</c:v>
                </c:pt>
                <c:pt idx="756">
                  <c:v>43698</c:v>
                </c:pt>
                <c:pt idx="757">
                  <c:v>43699</c:v>
                </c:pt>
                <c:pt idx="758">
                  <c:v>43700</c:v>
                </c:pt>
                <c:pt idx="759">
                  <c:v>43703</c:v>
                </c:pt>
                <c:pt idx="760">
                  <c:v>43704</c:v>
                </c:pt>
                <c:pt idx="761">
                  <c:v>43705</c:v>
                </c:pt>
                <c:pt idx="762">
                  <c:v>43706</c:v>
                </c:pt>
                <c:pt idx="763">
                  <c:v>43707</c:v>
                </c:pt>
                <c:pt idx="764">
                  <c:v>43710</c:v>
                </c:pt>
                <c:pt idx="765">
                  <c:v>43711</c:v>
                </c:pt>
                <c:pt idx="766">
                  <c:v>43712</c:v>
                </c:pt>
                <c:pt idx="767">
                  <c:v>43713</c:v>
                </c:pt>
                <c:pt idx="768">
                  <c:v>43714</c:v>
                </c:pt>
                <c:pt idx="769">
                  <c:v>43717</c:v>
                </c:pt>
                <c:pt idx="770">
                  <c:v>43718</c:v>
                </c:pt>
                <c:pt idx="771">
                  <c:v>43719</c:v>
                </c:pt>
                <c:pt idx="772">
                  <c:v>43720</c:v>
                </c:pt>
                <c:pt idx="773">
                  <c:v>43721</c:v>
                </c:pt>
                <c:pt idx="774">
                  <c:v>43724</c:v>
                </c:pt>
                <c:pt idx="775">
                  <c:v>43725</c:v>
                </c:pt>
                <c:pt idx="776">
                  <c:v>43726</c:v>
                </c:pt>
                <c:pt idx="777">
                  <c:v>43727</c:v>
                </c:pt>
                <c:pt idx="778">
                  <c:v>43728</c:v>
                </c:pt>
                <c:pt idx="779">
                  <c:v>43731</c:v>
                </c:pt>
                <c:pt idx="780">
                  <c:v>43732</c:v>
                </c:pt>
                <c:pt idx="781">
                  <c:v>43733</c:v>
                </c:pt>
                <c:pt idx="782">
                  <c:v>43734</c:v>
                </c:pt>
                <c:pt idx="783">
                  <c:v>43735</c:v>
                </c:pt>
                <c:pt idx="784">
                  <c:v>43738</c:v>
                </c:pt>
                <c:pt idx="785">
                  <c:v>43739</c:v>
                </c:pt>
                <c:pt idx="786">
                  <c:v>43740</c:v>
                </c:pt>
                <c:pt idx="787">
                  <c:v>43741</c:v>
                </c:pt>
                <c:pt idx="788">
                  <c:v>43742</c:v>
                </c:pt>
                <c:pt idx="789">
                  <c:v>43745</c:v>
                </c:pt>
                <c:pt idx="790">
                  <c:v>43746</c:v>
                </c:pt>
                <c:pt idx="791">
                  <c:v>43747</c:v>
                </c:pt>
                <c:pt idx="792">
                  <c:v>43748</c:v>
                </c:pt>
                <c:pt idx="793">
                  <c:v>43749</c:v>
                </c:pt>
                <c:pt idx="794">
                  <c:v>43752</c:v>
                </c:pt>
                <c:pt idx="795">
                  <c:v>43753</c:v>
                </c:pt>
                <c:pt idx="796">
                  <c:v>43754</c:v>
                </c:pt>
                <c:pt idx="797">
                  <c:v>43755</c:v>
                </c:pt>
                <c:pt idx="798">
                  <c:v>43756</c:v>
                </c:pt>
                <c:pt idx="799">
                  <c:v>43759</c:v>
                </c:pt>
                <c:pt idx="800">
                  <c:v>43760</c:v>
                </c:pt>
                <c:pt idx="801">
                  <c:v>43761</c:v>
                </c:pt>
                <c:pt idx="802">
                  <c:v>43762</c:v>
                </c:pt>
                <c:pt idx="803">
                  <c:v>43763</c:v>
                </c:pt>
                <c:pt idx="804">
                  <c:v>43767</c:v>
                </c:pt>
                <c:pt idx="805">
                  <c:v>43768</c:v>
                </c:pt>
                <c:pt idx="806">
                  <c:v>43769</c:v>
                </c:pt>
                <c:pt idx="807">
                  <c:v>43770</c:v>
                </c:pt>
                <c:pt idx="808">
                  <c:v>43773</c:v>
                </c:pt>
                <c:pt idx="809">
                  <c:v>43774</c:v>
                </c:pt>
                <c:pt idx="810">
                  <c:v>43775</c:v>
                </c:pt>
                <c:pt idx="811">
                  <c:v>43776</c:v>
                </c:pt>
                <c:pt idx="812">
                  <c:v>43777</c:v>
                </c:pt>
                <c:pt idx="813">
                  <c:v>43780</c:v>
                </c:pt>
                <c:pt idx="814">
                  <c:v>43781</c:v>
                </c:pt>
                <c:pt idx="815">
                  <c:v>43782</c:v>
                </c:pt>
                <c:pt idx="816">
                  <c:v>43783</c:v>
                </c:pt>
                <c:pt idx="817">
                  <c:v>43784</c:v>
                </c:pt>
                <c:pt idx="818">
                  <c:v>43787</c:v>
                </c:pt>
                <c:pt idx="819">
                  <c:v>43788</c:v>
                </c:pt>
                <c:pt idx="820">
                  <c:v>43789</c:v>
                </c:pt>
                <c:pt idx="821">
                  <c:v>43790</c:v>
                </c:pt>
                <c:pt idx="822">
                  <c:v>43791</c:v>
                </c:pt>
                <c:pt idx="823">
                  <c:v>43794</c:v>
                </c:pt>
                <c:pt idx="824">
                  <c:v>43795</c:v>
                </c:pt>
                <c:pt idx="825">
                  <c:v>43796</c:v>
                </c:pt>
                <c:pt idx="826">
                  <c:v>43797</c:v>
                </c:pt>
                <c:pt idx="827">
                  <c:v>43798</c:v>
                </c:pt>
                <c:pt idx="828">
                  <c:v>43801</c:v>
                </c:pt>
                <c:pt idx="829">
                  <c:v>43802</c:v>
                </c:pt>
                <c:pt idx="830">
                  <c:v>43803</c:v>
                </c:pt>
                <c:pt idx="831">
                  <c:v>43804</c:v>
                </c:pt>
                <c:pt idx="832">
                  <c:v>43805</c:v>
                </c:pt>
                <c:pt idx="833">
                  <c:v>43808</c:v>
                </c:pt>
                <c:pt idx="834">
                  <c:v>43809</c:v>
                </c:pt>
                <c:pt idx="835">
                  <c:v>43810</c:v>
                </c:pt>
                <c:pt idx="836">
                  <c:v>43811</c:v>
                </c:pt>
                <c:pt idx="837">
                  <c:v>43812</c:v>
                </c:pt>
                <c:pt idx="838">
                  <c:v>43815</c:v>
                </c:pt>
                <c:pt idx="839">
                  <c:v>43816</c:v>
                </c:pt>
                <c:pt idx="840">
                  <c:v>43817</c:v>
                </c:pt>
                <c:pt idx="841">
                  <c:v>43818</c:v>
                </c:pt>
                <c:pt idx="842">
                  <c:v>43819</c:v>
                </c:pt>
                <c:pt idx="843">
                  <c:v>43822</c:v>
                </c:pt>
                <c:pt idx="844">
                  <c:v>43826</c:v>
                </c:pt>
                <c:pt idx="845">
                  <c:v>43829</c:v>
                </c:pt>
                <c:pt idx="846">
                  <c:v>43830</c:v>
                </c:pt>
                <c:pt idx="847">
                  <c:v>43832</c:v>
                </c:pt>
                <c:pt idx="848">
                  <c:v>43833</c:v>
                </c:pt>
                <c:pt idx="849">
                  <c:v>43837</c:v>
                </c:pt>
                <c:pt idx="850">
                  <c:v>43838</c:v>
                </c:pt>
                <c:pt idx="851">
                  <c:v>43839</c:v>
                </c:pt>
                <c:pt idx="852">
                  <c:v>43840</c:v>
                </c:pt>
                <c:pt idx="853">
                  <c:v>43843</c:v>
                </c:pt>
                <c:pt idx="854">
                  <c:v>43844</c:v>
                </c:pt>
                <c:pt idx="855">
                  <c:v>43845</c:v>
                </c:pt>
                <c:pt idx="856">
                  <c:v>43846</c:v>
                </c:pt>
                <c:pt idx="857">
                  <c:v>43847</c:v>
                </c:pt>
                <c:pt idx="858">
                  <c:v>43850</c:v>
                </c:pt>
                <c:pt idx="859">
                  <c:v>43851</c:v>
                </c:pt>
                <c:pt idx="860">
                  <c:v>43852</c:v>
                </c:pt>
                <c:pt idx="861">
                  <c:v>43853</c:v>
                </c:pt>
                <c:pt idx="862">
                  <c:v>43854</c:v>
                </c:pt>
                <c:pt idx="863">
                  <c:v>43857</c:v>
                </c:pt>
                <c:pt idx="864">
                  <c:v>43858</c:v>
                </c:pt>
                <c:pt idx="865">
                  <c:v>43859</c:v>
                </c:pt>
                <c:pt idx="866">
                  <c:v>43860</c:v>
                </c:pt>
                <c:pt idx="867">
                  <c:v>43861</c:v>
                </c:pt>
                <c:pt idx="868">
                  <c:v>43864</c:v>
                </c:pt>
                <c:pt idx="869">
                  <c:v>43865</c:v>
                </c:pt>
                <c:pt idx="870">
                  <c:v>43866</c:v>
                </c:pt>
                <c:pt idx="871">
                  <c:v>43867</c:v>
                </c:pt>
                <c:pt idx="872">
                  <c:v>43868</c:v>
                </c:pt>
                <c:pt idx="873">
                  <c:v>43871</c:v>
                </c:pt>
                <c:pt idx="874">
                  <c:v>43872</c:v>
                </c:pt>
                <c:pt idx="875">
                  <c:v>43873</c:v>
                </c:pt>
                <c:pt idx="876">
                  <c:v>43874</c:v>
                </c:pt>
                <c:pt idx="877">
                  <c:v>43875</c:v>
                </c:pt>
                <c:pt idx="878">
                  <c:v>43878</c:v>
                </c:pt>
                <c:pt idx="879">
                  <c:v>43879</c:v>
                </c:pt>
                <c:pt idx="880">
                  <c:v>43880</c:v>
                </c:pt>
                <c:pt idx="881">
                  <c:v>43881</c:v>
                </c:pt>
                <c:pt idx="882">
                  <c:v>43882</c:v>
                </c:pt>
                <c:pt idx="883">
                  <c:v>43885</c:v>
                </c:pt>
                <c:pt idx="884">
                  <c:v>43886</c:v>
                </c:pt>
                <c:pt idx="885">
                  <c:v>43887</c:v>
                </c:pt>
                <c:pt idx="886">
                  <c:v>43888</c:v>
                </c:pt>
                <c:pt idx="887">
                  <c:v>43889</c:v>
                </c:pt>
                <c:pt idx="888">
                  <c:v>43893</c:v>
                </c:pt>
                <c:pt idx="889">
                  <c:v>43894</c:v>
                </c:pt>
                <c:pt idx="890">
                  <c:v>43895</c:v>
                </c:pt>
                <c:pt idx="891">
                  <c:v>43896</c:v>
                </c:pt>
                <c:pt idx="892">
                  <c:v>43899</c:v>
                </c:pt>
                <c:pt idx="893">
                  <c:v>43900</c:v>
                </c:pt>
                <c:pt idx="894">
                  <c:v>43901</c:v>
                </c:pt>
                <c:pt idx="895">
                  <c:v>43902</c:v>
                </c:pt>
                <c:pt idx="896">
                  <c:v>43903</c:v>
                </c:pt>
                <c:pt idx="897">
                  <c:v>43906</c:v>
                </c:pt>
                <c:pt idx="898">
                  <c:v>43907</c:v>
                </c:pt>
                <c:pt idx="899">
                  <c:v>43908</c:v>
                </c:pt>
                <c:pt idx="900">
                  <c:v>43909</c:v>
                </c:pt>
                <c:pt idx="901">
                  <c:v>43910</c:v>
                </c:pt>
                <c:pt idx="902">
                  <c:v>43913</c:v>
                </c:pt>
                <c:pt idx="903">
                  <c:v>43914</c:v>
                </c:pt>
                <c:pt idx="904">
                  <c:v>43916</c:v>
                </c:pt>
                <c:pt idx="905">
                  <c:v>43917</c:v>
                </c:pt>
                <c:pt idx="906">
                  <c:v>43920</c:v>
                </c:pt>
                <c:pt idx="907">
                  <c:v>43921</c:v>
                </c:pt>
                <c:pt idx="908">
                  <c:v>43922</c:v>
                </c:pt>
                <c:pt idx="909">
                  <c:v>43923</c:v>
                </c:pt>
                <c:pt idx="910">
                  <c:v>43924</c:v>
                </c:pt>
                <c:pt idx="911">
                  <c:v>43927</c:v>
                </c:pt>
                <c:pt idx="912">
                  <c:v>43928</c:v>
                </c:pt>
                <c:pt idx="913">
                  <c:v>43929</c:v>
                </c:pt>
                <c:pt idx="914">
                  <c:v>43930</c:v>
                </c:pt>
                <c:pt idx="915">
                  <c:v>43935</c:v>
                </c:pt>
                <c:pt idx="916">
                  <c:v>43936</c:v>
                </c:pt>
                <c:pt idx="917">
                  <c:v>43937</c:v>
                </c:pt>
                <c:pt idx="918">
                  <c:v>43942</c:v>
                </c:pt>
                <c:pt idx="919">
                  <c:v>43943</c:v>
                </c:pt>
                <c:pt idx="920">
                  <c:v>43944</c:v>
                </c:pt>
                <c:pt idx="921">
                  <c:v>43945</c:v>
                </c:pt>
                <c:pt idx="922">
                  <c:v>43948</c:v>
                </c:pt>
                <c:pt idx="923">
                  <c:v>43949</c:v>
                </c:pt>
                <c:pt idx="924">
                  <c:v>43950</c:v>
                </c:pt>
                <c:pt idx="925">
                  <c:v>43951</c:v>
                </c:pt>
                <c:pt idx="926">
                  <c:v>43955</c:v>
                </c:pt>
                <c:pt idx="927">
                  <c:v>43956</c:v>
                </c:pt>
                <c:pt idx="928">
                  <c:v>43957</c:v>
                </c:pt>
                <c:pt idx="929">
                  <c:v>43958</c:v>
                </c:pt>
                <c:pt idx="930">
                  <c:v>43959</c:v>
                </c:pt>
                <c:pt idx="931">
                  <c:v>43962</c:v>
                </c:pt>
                <c:pt idx="932">
                  <c:v>43963</c:v>
                </c:pt>
                <c:pt idx="933">
                  <c:v>43964</c:v>
                </c:pt>
                <c:pt idx="934">
                  <c:v>43965</c:v>
                </c:pt>
                <c:pt idx="935">
                  <c:v>43966</c:v>
                </c:pt>
                <c:pt idx="936">
                  <c:v>43969</c:v>
                </c:pt>
                <c:pt idx="937">
                  <c:v>43970</c:v>
                </c:pt>
                <c:pt idx="938">
                  <c:v>43971</c:v>
                </c:pt>
                <c:pt idx="939">
                  <c:v>43972</c:v>
                </c:pt>
                <c:pt idx="940">
                  <c:v>43973</c:v>
                </c:pt>
                <c:pt idx="941">
                  <c:v>43976</c:v>
                </c:pt>
                <c:pt idx="942">
                  <c:v>43977</c:v>
                </c:pt>
                <c:pt idx="943">
                  <c:v>43978</c:v>
                </c:pt>
                <c:pt idx="944">
                  <c:v>43979</c:v>
                </c:pt>
                <c:pt idx="945">
                  <c:v>43980</c:v>
                </c:pt>
                <c:pt idx="946">
                  <c:v>43983</c:v>
                </c:pt>
                <c:pt idx="947">
                  <c:v>43984</c:v>
                </c:pt>
                <c:pt idx="948">
                  <c:v>43985</c:v>
                </c:pt>
                <c:pt idx="949">
                  <c:v>43986</c:v>
                </c:pt>
                <c:pt idx="950">
                  <c:v>43987</c:v>
                </c:pt>
                <c:pt idx="951">
                  <c:v>43991</c:v>
                </c:pt>
                <c:pt idx="952">
                  <c:v>43992</c:v>
                </c:pt>
                <c:pt idx="953">
                  <c:v>43993</c:v>
                </c:pt>
                <c:pt idx="954">
                  <c:v>43994</c:v>
                </c:pt>
                <c:pt idx="955">
                  <c:v>43997</c:v>
                </c:pt>
                <c:pt idx="956">
                  <c:v>43998</c:v>
                </c:pt>
                <c:pt idx="957">
                  <c:v>43999</c:v>
                </c:pt>
                <c:pt idx="958">
                  <c:v>44000</c:v>
                </c:pt>
                <c:pt idx="959">
                  <c:v>44001</c:v>
                </c:pt>
                <c:pt idx="960">
                  <c:v>44004</c:v>
                </c:pt>
                <c:pt idx="961">
                  <c:v>44005</c:v>
                </c:pt>
                <c:pt idx="962">
                  <c:v>44006</c:v>
                </c:pt>
                <c:pt idx="963">
                  <c:v>44007</c:v>
                </c:pt>
                <c:pt idx="964">
                  <c:v>44008</c:v>
                </c:pt>
                <c:pt idx="965">
                  <c:v>44011</c:v>
                </c:pt>
                <c:pt idx="966">
                  <c:v>44012</c:v>
                </c:pt>
                <c:pt idx="967">
                  <c:v>44013</c:v>
                </c:pt>
                <c:pt idx="968">
                  <c:v>44014</c:v>
                </c:pt>
                <c:pt idx="969">
                  <c:v>44015</c:v>
                </c:pt>
                <c:pt idx="970">
                  <c:v>44018</c:v>
                </c:pt>
                <c:pt idx="971">
                  <c:v>44019</c:v>
                </c:pt>
                <c:pt idx="972">
                  <c:v>44020</c:v>
                </c:pt>
                <c:pt idx="973">
                  <c:v>44021</c:v>
                </c:pt>
                <c:pt idx="974">
                  <c:v>44022</c:v>
                </c:pt>
                <c:pt idx="975">
                  <c:v>44025</c:v>
                </c:pt>
                <c:pt idx="976">
                  <c:v>44026</c:v>
                </c:pt>
                <c:pt idx="977">
                  <c:v>44027</c:v>
                </c:pt>
                <c:pt idx="978">
                  <c:v>44028</c:v>
                </c:pt>
                <c:pt idx="979">
                  <c:v>44029</c:v>
                </c:pt>
                <c:pt idx="980">
                  <c:v>44032</c:v>
                </c:pt>
                <c:pt idx="981">
                  <c:v>44033</c:v>
                </c:pt>
                <c:pt idx="982">
                  <c:v>44034</c:v>
                </c:pt>
                <c:pt idx="983">
                  <c:v>44035</c:v>
                </c:pt>
                <c:pt idx="984">
                  <c:v>44036</c:v>
                </c:pt>
                <c:pt idx="985">
                  <c:v>44039</c:v>
                </c:pt>
                <c:pt idx="986">
                  <c:v>44040</c:v>
                </c:pt>
                <c:pt idx="987">
                  <c:v>44041</c:v>
                </c:pt>
                <c:pt idx="988">
                  <c:v>44042</c:v>
                </c:pt>
                <c:pt idx="989">
                  <c:v>44043</c:v>
                </c:pt>
                <c:pt idx="990">
                  <c:v>44046</c:v>
                </c:pt>
                <c:pt idx="991">
                  <c:v>44047</c:v>
                </c:pt>
                <c:pt idx="992">
                  <c:v>44048</c:v>
                </c:pt>
                <c:pt idx="993">
                  <c:v>44049</c:v>
                </c:pt>
                <c:pt idx="994">
                  <c:v>44050</c:v>
                </c:pt>
                <c:pt idx="995">
                  <c:v>44053</c:v>
                </c:pt>
                <c:pt idx="996">
                  <c:v>44054</c:v>
                </c:pt>
                <c:pt idx="997">
                  <c:v>44055</c:v>
                </c:pt>
                <c:pt idx="998">
                  <c:v>44056</c:v>
                </c:pt>
                <c:pt idx="999">
                  <c:v>44057</c:v>
                </c:pt>
                <c:pt idx="1000">
                  <c:v>44060</c:v>
                </c:pt>
                <c:pt idx="1001">
                  <c:v>44061</c:v>
                </c:pt>
                <c:pt idx="1002">
                  <c:v>44062</c:v>
                </c:pt>
                <c:pt idx="1003">
                  <c:v>44063</c:v>
                </c:pt>
                <c:pt idx="1004">
                  <c:v>44064</c:v>
                </c:pt>
                <c:pt idx="1005">
                  <c:v>44067</c:v>
                </c:pt>
                <c:pt idx="1006">
                  <c:v>44068</c:v>
                </c:pt>
                <c:pt idx="1007">
                  <c:v>44069</c:v>
                </c:pt>
                <c:pt idx="1008">
                  <c:v>44070</c:v>
                </c:pt>
                <c:pt idx="1009">
                  <c:v>44071</c:v>
                </c:pt>
                <c:pt idx="1010">
                  <c:v>44074</c:v>
                </c:pt>
                <c:pt idx="1011">
                  <c:v>44075</c:v>
                </c:pt>
                <c:pt idx="1012">
                  <c:v>44076</c:v>
                </c:pt>
                <c:pt idx="1013">
                  <c:v>44077</c:v>
                </c:pt>
                <c:pt idx="1014">
                  <c:v>44078</c:v>
                </c:pt>
                <c:pt idx="1015">
                  <c:v>44081</c:v>
                </c:pt>
                <c:pt idx="1016">
                  <c:v>44082</c:v>
                </c:pt>
                <c:pt idx="1017">
                  <c:v>44083</c:v>
                </c:pt>
                <c:pt idx="1018">
                  <c:v>44084</c:v>
                </c:pt>
                <c:pt idx="1019">
                  <c:v>44085</c:v>
                </c:pt>
                <c:pt idx="1020">
                  <c:v>44088</c:v>
                </c:pt>
                <c:pt idx="1021">
                  <c:v>44089</c:v>
                </c:pt>
                <c:pt idx="1022">
                  <c:v>44090</c:v>
                </c:pt>
                <c:pt idx="1023">
                  <c:v>44091</c:v>
                </c:pt>
                <c:pt idx="1024">
                  <c:v>44092</c:v>
                </c:pt>
                <c:pt idx="1025">
                  <c:v>44095</c:v>
                </c:pt>
                <c:pt idx="1026">
                  <c:v>44096</c:v>
                </c:pt>
                <c:pt idx="1027">
                  <c:v>44097</c:v>
                </c:pt>
                <c:pt idx="1028">
                  <c:v>44098</c:v>
                </c:pt>
                <c:pt idx="1029">
                  <c:v>44099</c:v>
                </c:pt>
                <c:pt idx="1030">
                  <c:v>44102</c:v>
                </c:pt>
                <c:pt idx="1031">
                  <c:v>44103</c:v>
                </c:pt>
                <c:pt idx="1032">
                  <c:v>44104</c:v>
                </c:pt>
                <c:pt idx="1033">
                  <c:v>44105</c:v>
                </c:pt>
                <c:pt idx="1034">
                  <c:v>44106</c:v>
                </c:pt>
                <c:pt idx="1035">
                  <c:v>44109</c:v>
                </c:pt>
                <c:pt idx="1036">
                  <c:v>44110</c:v>
                </c:pt>
                <c:pt idx="1037">
                  <c:v>44111</c:v>
                </c:pt>
                <c:pt idx="1038">
                  <c:v>44112</c:v>
                </c:pt>
                <c:pt idx="1039">
                  <c:v>44113</c:v>
                </c:pt>
                <c:pt idx="1040">
                  <c:v>44116</c:v>
                </c:pt>
                <c:pt idx="1041">
                  <c:v>44117</c:v>
                </c:pt>
                <c:pt idx="1042">
                  <c:v>44118</c:v>
                </c:pt>
                <c:pt idx="1043">
                  <c:v>44119</c:v>
                </c:pt>
                <c:pt idx="1044">
                  <c:v>44120</c:v>
                </c:pt>
                <c:pt idx="1045">
                  <c:v>44123</c:v>
                </c:pt>
                <c:pt idx="1046">
                  <c:v>44124</c:v>
                </c:pt>
                <c:pt idx="1047">
                  <c:v>44125</c:v>
                </c:pt>
                <c:pt idx="1048">
                  <c:v>44126</c:v>
                </c:pt>
                <c:pt idx="1049">
                  <c:v>44127</c:v>
                </c:pt>
                <c:pt idx="1050">
                  <c:v>44130</c:v>
                </c:pt>
                <c:pt idx="1051">
                  <c:v>44131</c:v>
                </c:pt>
                <c:pt idx="1052">
                  <c:v>44133</c:v>
                </c:pt>
                <c:pt idx="1053">
                  <c:v>44134</c:v>
                </c:pt>
                <c:pt idx="1054">
                  <c:v>44137</c:v>
                </c:pt>
                <c:pt idx="1055">
                  <c:v>44138</c:v>
                </c:pt>
                <c:pt idx="1056">
                  <c:v>44139</c:v>
                </c:pt>
                <c:pt idx="1057">
                  <c:v>44140</c:v>
                </c:pt>
                <c:pt idx="1058">
                  <c:v>44141</c:v>
                </c:pt>
                <c:pt idx="1059">
                  <c:v>44144</c:v>
                </c:pt>
                <c:pt idx="1060">
                  <c:v>44145</c:v>
                </c:pt>
                <c:pt idx="1061">
                  <c:v>44146</c:v>
                </c:pt>
                <c:pt idx="1062">
                  <c:v>44147</c:v>
                </c:pt>
                <c:pt idx="1063">
                  <c:v>44148</c:v>
                </c:pt>
                <c:pt idx="1064">
                  <c:v>44151</c:v>
                </c:pt>
                <c:pt idx="1065">
                  <c:v>44152</c:v>
                </c:pt>
                <c:pt idx="1066">
                  <c:v>44153</c:v>
                </c:pt>
                <c:pt idx="1067">
                  <c:v>44154</c:v>
                </c:pt>
                <c:pt idx="1068">
                  <c:v>44155</c:v>
                </c:pt>
                <c:pt idx="1069">
                  <c:v>44158</c:v>
                </c:pt>
                <c:pt idx="1070">
                  <c:v>44159</c:v>
                </c:pt>
                <c:pt idx="1071">
                  <c:v>44160</c:v>
                </c:pt>
                <c:pt idx="1072">
                  <c:v>44161</c:v>
                </c:pt>
                <c:pt idx="1073">
                  <c:v>44162</c:v>
                </c:pt>
                <c:pt idx="1074">
                  <c:v>44165</c:v>
                </c:pt>
                <c:pt idx="1075">
                  <c:v>44166</c:v>
                </c:pt>
                <c:pt idx="1076">
                  <c:v>44167</c:v>
                </c:pt>
                <c:pt idx="1077">
                  <c:v>44168</c:v>
                </c:pt>
                <c:pt idx="1078">
                  <c:v>44169</c:v>
                </c:pt>
                <c:pt idx="1079">
                  <c:v>44172</c:v>
                </c:pt>
                <c:pt idx="1080">
                  <c:v>44173</c:v>
                </c:pt>
                <c:pt idx="1081">
                  <c:v>44174</c:v>
                </c:pt>
                <c:pt idx="1082">
                  <c:v>44175</c:v>
                </c:pt>
                <c:pt idx="1083">
                  <c:v>44176</c:v>
                </c:pt>
                <c:pt idx="1084">
                  <c:v>44179</c:v>
                </c:pt>
                <c:pt idx="1085">
                  <c:v>44180</c:v>
                </c:pt>
                <c:pt idx="1086">
                  <c:v>44181</c:v>
                </c:pt>
                <c:pt idx="1087">
                  <c:v>44182</c:v>
                </c:pt>
                <c:pt idx="1088">
                  <c:v>44183</c:v>
                </c:pt>
                <c:pt idx="1089">
                  <c:v>44186</c:v>
                </c:pt>
                <c:pt idx="1090">
                  <c:v>44187</c:v>
                </c:pt>
                <c:pt idx="1091">
                  <c:v>44188</c:v>
                </c:pt>
                <c:pt idx="1092">
                  <c:v>44193</c:v>
                </c:pt>
                <c:pt idx="1093">
                  <c:v>44194</c:v>
                </c:pt>
                <c:pt idx="1094">
                  <c:v>44195</c:v>
                </c:pt>
                <c:pt idx="1095">
                  <c:v>44196</c:v>
                </c:pt>
                <c:pt idx="1096">
                  <c:v>44200</c:v>
                </c:pt>
                <c:pt idx="1097">
                  <c:v>44201</c:v>
                </c:pt>
                <c:pt idx="1098">
                  <c:v>44203</c:v>
                </c:pt>
                <c:pt idx="1099">
                  <c:v>44204</c:v>
                </c:pt>
                <c:pt idx="1100">
                  <c:v>44207</c:v>
                </c:pt>
                <c:pt idx="1101">
                  <c:v>44208</c:v>
                </c:pt>
                <c:pt idx="1102">
                  <c:v>44209</c:v>
                </c:pt>
                <c:pt idx="1103">
                  <c:v>44210</c:v>
                </c:pt>
                <c:pt idx="1104">
                  <c:v>44211</c:v>
                </c:pt>
                <c:pt idx="1105">
                  <c:v>44214</c:v>
                </c:pt>
                <c:pt idx="1106">
                  <c:v>44215</c:v>
                </c:pt>
                <c:pt idx="1107">
                  <c:v>44216</c:v>
                </c:pt>
                <c:pt idx="1108">
                  <c:v>44217</c:v>
                </c:pt>
                <c:pt idx="1109">
                  <c:v>44218</c:v>
                </c:pt>
                <c:pt idx="1110">
                  <c:v>44221</c:v>
                </c:pt>
                <c:pt idx="1111">
                  <c:v>44222</c:v>
                </c:pt>
                <c:pt idx="1112">
                  <c:v>44223</c:v>
                </c:pt>
                <c:pt idx="1113">
                  <c:v>44224</c:v>
                </c:pt>
                <c:pt idx="1114">
                  <c:v>44225</c:v>
                </c:pt>
                <c:pt idx="1115">
                  <c:v>44228</c:v>
                </c:pt>
                <c:pt idx="1116">
                  <c:v>44229</c:v>
                </c:pt>
                <c:pt idx="1117">
                  <c:v>44230</c:v>
                </c:pt>
                <c:pt idx="1118">
                  <c:v>44231</c:v>
                </c:pt>
                <c:pt idx="1119">
                  <c:v>44232</c:v>
                </c:pt>
                <c:pt idx="1120">
                  <c:v>44235</c:v>
                </c:pt>
                <c:pt idx="1121">
                  <c:v>44236</c:v>
                </c:pt>
                <c:pt idx="1122">
                  <c:v>44237</c:v>
                </c:pt>
                <c:pt idx="1123">
                  <c:v>44238</c:v>
                </c:pt>
                <c:pt idx="1124">
                  <c:v>44239</c:v>
                </c:pt>
                <c:pt idx="1125">
                  <c:v>44242</c:v>
                </c:pt>
                <c:pt idx="1126">
                  <c:v>44243</c:v>
                </c:pt>
                <c:pt idx="1127">
                  <c:v>44244</c:v>
                </c:pt>
                <c:pt idx="1128">
                  <c:v>44245</c:v>
                </c:pt>
                <c:pt idx="1129">
                  <c:v>44246</c:v>
                </c:pt>
                <c:pt idx="1130">
                  <c:v>44249</c:v>
                </c:pt>
                <c:pt idx="1131">
                  <c:v>44250</c:v>
                </c:pt>
                <c:pt idx="1132">
                  <c:v>44251</c:v>
                </c:pt>
                <c:pt idx="1133">
                  <c:v>44252</c:v>
                </c:pt>
                <c:pt idx="1134">
                  <c:v>44253</c:v>
                </c:pt>
                <c:pt idx="1135">
                  <c:v>44256</c:v>
                </c:pt>
                <c:pt idx="1136">
                  <c:v>44257</c:v>
                </c:pt>
                <c:pt idx="1137">
                  <c:v>44258</c:v>
                </c:pt>
                <c:pt idx="1138">
                  <c:v>44259</c:v>
                </c:pt>
                <c:pt idx="1139">
                  <c:v>44260</c:v>
                </c:pt>
                <c:pt idx="1140">
                  <c:v>44263</c:v>
                </c:pt>
                <c:pt idx="1141">
                  <c:v>44264</c:v>
                </c:pt>
                <c:pt idx="1142">
                  <c:v>44265</c:v>
                </c:pt>
                <c:pt idx="1143">
                  <c:v>44266</c:v>
                </c:pt>
                <c:pt idx="1144">
                  <c:v>44267</c:v>
                </c:pt>
                <c:pt idx="1145">
                  <c:v>44271</c:v>
                </c:pt>
                <c:pt idx="1146">
                  <c:v>44272</c:v>
                </c:pt>
                <c:pt idx="1147">
                  <c:v>44273</c:v>
                </c:pt>
                <c:pt idx="1148">
                  <c:v>44274</c:v>
                </c:pt>
                <c:pt idx="1149">
                  <c:v>44277</c:v>
                </c:pt>
                <c:pt idx="1150">
                  <c:v>44278</c:v>
                </c:pt>
                <c:pt idx="1151">
                  <c:v>44279</c:v>
                </c:pt>
                <c:pt idx="1152">
                  <c:v>44281</c:v>
                </c:pt>
                <c:pt idx="1153">
                  <c:v>44284</c:v>
                </c:pt>
                <c:pt idx="1154">
                  <c:v>44285</c:v>
                </c:pt>
                <c:pt idx="1155">
                  <c:v>44286</c:v>
                </c:pt>
                <c:pt idx="1156">
                  <c:v>44287</c:v>
                </c:pt>
                <c:pt idx="1157">
                  <c:v>44292</c:v>
                </c:pt>
                <c:pt idx="1158">
                  <c:v>44293</c:v>
                </c:pt>
                <c:pt idx="1159">
                  <c:v>44294</c:v>
                </c:pt>
                <c:pt idx="1160">
                  <c:v>44295</c:v>
                </c:pt>
              </c:numCache>
            </c:numRef>
          </c:cat>
          <c:val>
            <c:numRef>
              <c:f>Φύλλο2!$D$1:$D$1161</c:f>
              <c:numCache>
                <c:formatCode>General</c:formatCode>
                <c:ptCount val="1161"/>
                <c:pt idx="0">
                  <c:v>13.8</c:v>
                </c:pt>
                <c:pt idx="1">
                  <c:v>13.6</c:v>
                </c:pt>
                <c:pt idx="2">
                  <c:v>13.46</c:v>
                </c:pt>
                <c:pt idx="3">
                  <c:v>13.42</c:v>
                </c:pt>
                <c:pt idx="4">
                  <c:v>13.33</c:v>
                </c:pt>
                <c:pt idx="5">
                  <c:v>13.44</c:v>
                </c:pt>
                <c:pt idx="6">
                  <c:v>13.37</c:v>
                </c:pt>
                <c:pt idx="7">
                  <c:v>13.2</c:v>
                </c:pt>
                <c:pt idx="8">
                  <c:v>13.22</c:v>
                </c:pt>
                <c:pt idx="9">
                  <c:v>13.1</c:v>
                </c:pt>
                <c:pt idx="10">
                  <c:v>12.8</c:v>
                </c:pt>
                <c:pt idx="11">
                  <c:v>12.74</c:v>
                </c:pt>
                <c:pt idx="12">
                  <c:v>12.66</c:v>
                </c:pt>
                <c:pt idx="13">
                  <c:v>12.5</c:v>
                </c:pt>
                <c:pt idx="14">
                  <c:v>12.42</c:v>
                </c:pt>
                <c:pt idx="15">
                  <c:v>12.4</c:v>
                </c:pt>
                <c:pt idx="16">
                  <c:v>12.43</c:v>
                </c:pt>
                <c:pt idx="17">
                  <c:v>12.42</c:v>
                </c:pt>
                <c:pt idx="18">
                  <c:v>12.44</c:v>
                </c:pt>
                <c:pt idx="19">
                  <c:v>12.44</c:v>
                </c:pt>
                <c:pt idx="20">
                  <c:v>12.31</c:v>
                </c:pt>
                <c:pt idx="21">
                  <c:v>12.17</c:v>
                </c:pt>
                <c:pt idx="22">
                  <c:v>12.06</c:v>
                </c:pt>
                <c:pt idx="23">
                  <c:v>12.01</c:v>
                </c:pt>
                <c:pt idx="24">
                  <c:v>11.82</c:v>
                </c:pt>
                <c:pt idx="25">
                  <c:v>11.91</c:v>
                </c:pt>
                <c:pt idx="26">
                  <c:v>11.92</c:v>
                </c:pt>
                <c:pt idx="27">
                  <c:v>11.81</c:v>
                </c:pt>
                <c:pt idx="28">
                  <c:v>11.85</c:v>
                </c:pt>
                <c:pt idx="29">
                  <c:v>12</c:v>
                </c:pt>
                <c:pt idx="30">
                  <c:v>12.17</c:v>
                </c:pt>
                <c:pt idx="31">
                  <c:v>12.2</c:v>
                </c:pt>
                <c:pt idx="32">
                  <c:v>12.01</c:v>
                </c:pt>
                <c:pt idx="33">
                  <c:v>11.96</c:v>
                </c:pt>
                <c:pt idx="34">
                  <c:v>12.05</c:v>
                </c:pt>
                <c:pt idx="35">
                  <c:v>12.2</c:v>
                </c:pt>
                <c:pt idx="36">
                  <c:v>12</c:v>
                </c:pt>
                <c:pt idx="37">
                  <c:v>12.35</c:v>
                </c:pt>
                <c:pt idx="38">
                  <c:v>12.41</c:v>
                </c:pt>
                <c:pt idx="39">
                  <c:v>12.5</c:v>
                </c:pt>
                <c:pt idx="40">
                  <c:v>12.43</c:v>
                </c:pt>
                <c:pt idx="41">
                  <c:v>12.4</c:v>
                </c:pt>
                <c:pt idx="42">
                  <c:v>12.51</c:v>
                </c:pt>
                <c:pt idx="43">
                  <c:v>12.5</c:v>
                </c:pt>
                <c:pt idx="44">
                  <c:v>12.39</c:v>
                </c:pt>
                <c:pt idx="45">
                  <c:v>12.28</c:v>
                </c:pt>
                <c:pt idx="46">
                  <c:v>12.46</c:v>
                </c:pt>
                <c:pt idx="47">
                  <c:v>12.53</c:v>
                </c:pt>
                <c:pt idx="48">
                  <c:v>12.56</c:v>
                </c:pt>
                <c:pt idx="49">
                  <c:v>12.51</c:v>
                </c:pt>
                <c:pt idx="50">
                  <c:v>12.43</c:v>
                </c:pt>
                <c:pt idx="51">
                  <c:v>12.47</c:v>
                </c:pt>
                <c:pt idx="52">
                  <c:v>12.43</c:v>
                </c:pt>
                <c:pt idx="53">
                  <c:v>12.4</c:v>
                </c:pt>
                <c:pt idx="54">
                  <c:v>12.43</c:v>
                </c:pt>
                <c:pt idx="55">
                  <c:v>12.46</c:v>
                </c:pt>
                <c:pt idx="56">
                  <c:v>12.46</c:v>
                </c:pt>
                <c:pt idx="57">
                  <c:v>12.56</c:v>
                </c:pt>
                <c:pt idx="58">
                  <c:v>12.54</c:v>
                </c:pt>
                <c:pt idx="59">
                  <c:v>12.51</c:v>
                </c:pt>
                <c:pt idx="60">
                  <c:v>12.5</c:v>
                </c:pt>
                <c:pt idx="61">
                  <c:v>12.55</c:v>
                </c:pt>
                <c:pt idx="62">
                  <c:v>12.6</c:v>
                </c:pt>
                <c:pt idx="63">
                  <c:v>12.46</c:v>
                </c:pt>
                <c:pt idx="64">
                  <c:v>12.5</c:v>
                </c:pt>
                <c:pt idx="65">
                  <c:v>12.54</c:v>
                </c:pt>
                <c:pt idx="66">
                  <c:v>12.46</c:v>
                </c:pt>
                <c:pt idx="67">
                  <c:v>12.43</c:v>
                </c:pt>
                <c:pt idx="68">
                  <c:v>12.41</c:v>
                </c:pt>
                <c:pt idx="69">
                  <c:v>12.42</c:v>
                </c:pt>
                <c:pt idx="70">
                  <c:v>12.7</c:v>
                </c:pt>
                <c:pt idx="71">
                  <c:v>12.75</c:v>
                </c:pt>
                <c:pt idx="72">
                  <c:v>12.85</c:v>
                </c:pt>
                <c:pt idx="73">
                  <c:v>12.9</c:v>
                </c:pt>
                <c:pt idx="74">
                  <c:v>12.94</c:v>
                </c:pt>
                <c:pt idx="75">
                  <c:v>12.89</c:v>
                </c:pt>
                <c:pt idx="76">
                  <c:v>12.69</c:v>
                </c:pt>
                <c:pt idx="77">
                  <c:v>12.75</c:v>
                </c:pt>
                <c:pt idx="78">
                  <c:v>12.68</c:v>
                </c:pt>
                <c:pt idx="79">
                  <c:v>12.6</c:v>
                </c:pt>
                <c:pt idx="80">
                  <c:v>12.55</c:v>
                </c:pt>
                <c:pt idx="81">
                  <c:v>12.55</c:v>
                </c:pt>
                <c:pt idx="82">
                  <c:v>12.54</c:v>
                </c:pt>
                <c:pt idx="83">
                  <c:v>12.6</c:v>
                </c:pt>
                <c:pt idx="84">
                  <c:v>12.66</c:v>
                </c:pt>
                <c:pt idx="85">
                  <c:v>12.8</c:v>
                </c:pt>
                <c:pt idx="86">
                  <c:v>12.79</c:v>
                </c:pt>
                <c:pt idx="87">
                  <c:v>12.71</c:v>
                </c:pt>
                <c:pt idx="88">
                  <c:v>12.61</c:v>
                </c:pt>
                <c:pt idx="89">
                  <c:v>12.3</c:v>
                </c:pt>
                <c:pt idx="90">
                  <c:v>12.27</c:v>
                </c:pt>
                <c:pt idx="91">
                  <c:v>12.75</c:v>
                </c:pt>
                <c:pt idx="92">
                  <c:v>12.74</c:v>
                </c:pt>
                <c:pt idx="93">
                  <c:v>12.82</c:v>
                </c:pt>
                <c:pt idx="94">
                  <c:v>12.77</c:v>
                </c:pt>
                <c:pt idx="95">
                  <c:v>12.84</c:v>
                </c:pt>
                <c:pt idx="96">
                  <c:v>12.82</c:v>
                </c:pt>
                <c:pt idx="97">
                  <c:v>12.95</c:v>
                </c:pt>
                <c:pt idx="98">
                  <c:v>12.88</c:v>
                </c:pt>
                <c:pt idx="99">
                  <c:v>13.11</c:v>
                </c:pt>
                <c:pt idx="100">
                  <c:v>13.06</c:v>
                </c:pt>
                <c:pt idx="101">
                  <c:v>13</c:v>
                </c:pt>
                <c:pt idx="102">
                  <c:v>13.04</c:v>
                </c:pt>
                <c:pt idx="103">
                  <c:v>13.03</c:v>
                </c:pt>
                <c:pt idx="104">
                  <c:v>13.09</c:v>
                </c:pt>
                <c:pt idx="105">
                  <c:v>13.13</c:v>
                </c:pt>
                <c:pt idx="106">
                  <c:v>13.21</c:v>
                </c:pt>
                <c:pt idx="107">
                  <c:v>13.25</c:v>
                </c:pt>
                <c:pt idx="108">
                  <c:v>13.05</c:v>
                </c:pt>
                <c:pt idx="109">
                  <c:v>13.01</c:v>
                </c:pt>
                <c:pt idx="110">
                  <c:v>13</c:v>
                </c:pt>
                <c:pt idx="111">
                  <c:v>13.01</c:v>
                </c:pt>
                <c:pt idx="112">
                  <c:v>12.96</c:v>
                </c:pt>
                <c:pt idx="113">
                  <c:v>12.89</c:v>
                </c:pt>
                <c:pt idx="114">
                  <c:v>12.86</c:v>
                </c:pt>
                <c:pt idx="115">
                  <c:v>12.91</c:v>
                </c:pt>
                <c:pt idx="116">
                  <c:v>13</c:v>
                </c:pt>
                <c:pt idx="117">
                  <c:v>13.03</c:v>
                </c:pt>
                <c:pt idx="118">
                  <c:v>12.85</c:v>
                </c:pt>
                <c:pt idx="119">
                  <c:v>12.56</c:v>
                </c:pt>
                <c:pt idx="120">
                  <c:v>12.65</c:v>
                </c:pt>
                <c:pt idx="121">
                  <c:v>12.62</c:v>
                </c:pt>
                <c:pt idx="122">
                  <c:v>12.62</c:v>
                </c:pt>
                <c:pt idx="123">
                  <c:v>12.56</c:v>
                </c:pt>
                <c:pt idx="124">
                  <c:v>12.31</c:v>
                </c:pt>
                <c:pt idx="125">
                  <c:v>12.3</c:v>
                </c:pt>
                <c:pt idx="126">
                  <c:v>12.38</c:v>
                </c:pt>
                <c:pt idx="127">
                  <c:v>12.38</c:v>
                </c:pt>
                <c:pt idx="128">
                  <c:v>12.55</c:v>
                </c:pt>
                <c:pt idx="129">
                  <c:v>12.44</c:v>
                </c:pt>
                <c:pt idx="130">
                  <c:v>12.54</c:v>
                </c:pt>
                <c:pt idx="131">
                  <c:v>12.65</c:v>
                </c:pt>
                <c:pt idx="132">
                  <c:v>12.65</c:v>
                </c:pt>
                <c:pt idx="133">
                  <c:v>12.51</c:v>
                </c:pt>
                <c:pt idx="134">
                  <c:v>12.55</c:v>
                </c:pt>
                <c:pt idx="135">
                  <c:v>12.62</c:v>
                </c:pt>
                <c:pt idx="136">
                  <c:v>12.7</c:v>
                </c:pt>
                <c:pt idx="137">
                  <c:v>12.65</c:v>
                </c:pt>
                <c:pt idx="138">
                  <c:v>12.6</c:v>
                </c:pt>
                <c:pt idx="139">
                  <c:v>12.59</c:v>
                </c:pt>
                <c:pt idx="140">
                  <c:v>12.69</c:v>
                </c:pt>
                <c:pt idx="141">
                  <c:v>12.66</c:v>
                </c:pt>
                <c:pt idx="142">
                  <c:v>12.64</c:v>
                </c:pt>
                <c:pt idx="143">
                  <c:v>12.7</c:v>
                </c:pt>
                <c:pt idx="144">
                  <c:v>12.75</c:v>
                </c:pt>
                <c:pt idx="145">
                  <c:v>12.65</c:v>
                </c:pt>
                <c:pt idx="146">
                  <c:v>12.7</c:v>
                </c:pt>
                <c:pt idx="147">
                  <c:v>12.69</c:v>
                </c:pt>
                <c:pt idx="148">
                  <c:v>12.7</c:v>
                </c:pt>
                <c:pt idx="149">
                  <c:v>12.62</c:v>
                </c:pt>
                <c:pt idx="150">
                  <c:v>12.5</c:v>
                </c:pt>
                <c:pt idx="151">
                  <c:v>12.55</c:v>
                </c:pt>
                <c:pt idx="152">
                  <c:v>12.53</c:v>
                </c:pt>
                <c:pt idx="153">
                  <c:v>12.5</c:v>
                </c:pt>
                <c:pt idx="154">
                  <c:v>12.56</c:v>
                </c:pt>
                <c:pt idx="155">
                  <c:v>12.54</c:v>
                </c:pt>
                <c:pt idx="156">
                  <c:v>12.56</c:v>
                </c:pt>
                <c:pt idx="157">
                  <c:v>12.48</c:v>
                </c:pt>
                <c:pt idx="158">
                  <c:v>12.5</c:v>
                </c:pt>
                <c:pt idx="159">
                  <c:v>12.64</c:v>
                </c:pt>
                <c:pt idx="160">
                  <c:v>12.73</c:v>
                </c:pt>
                <c:pt idx="161">
                  <c:v>12.63</c:v>
                </c:pt>
                <c:pt idx="162">
                  <c:v>12.8</c:v>
                </c:pt>
                <c:pt idx="163">
                  <c:v>12.81</c:v>
                </c:pt>
                <c:pt idx="164">
                  <c:v>12.8</c:v>
                </c:pt>
                <c:pt idx="165">
                  <c:v>12.73</c:v>
                </c:pt>
                <c:pt idx="166">
                  <c:v>12.81</c:v>
                </c:pt>
                <c:pt idx="167">
                  <c:v>12.96</c:v>
                </c:pt>
                <c:pt idx="168">
                  <c:v>13.11</c:v>
                </c:pt>
                <c:pt idx="169">
                  <c:v>13.05</c:v>
                </c:pt>
                <c:pt idx="170">
                  <c:v>13</c:v>
                </c:pt>
                <c:pt idx="171">
                  <c:v>13.1</c:v>
                </c:pt>
                <c:pt idx="172">
                  <c:v>13</c:v>
                </c:pt>
                <c:pt idx="173">
                  <c:v>12.95</c:v>
                </c:pt>
                <c:pt idx="174">
                  <c:v>12.98</c:v>
                </c:pt>
                <c:pt idx="175">
                  <c:v>13.13</c:v>
                </c:pt>
                <c:pt idx="176">
                  <c:v>13.13</c:v>
                </c:pt>
                <c:pt idx="177">
                  <c:v>13.21</c:v>
                </c:pt>
                <c:pt idx="178">
                  <c:v>13.21</c:v>
                </c:pt>
                <c:pt idx="179">
                  <c:v>13.09</c:v>
                </c:pt>
                <c:pt idx="180">
                  <c:v>12.9</c:v>
                </c:pt>
                <c:pt idx="181">
                  <c:v>13.1</c:v>
                </c:pt>
                <c:pt idx="182">
                  <c:v>13.08</c:v>
                </c:pt>
                <c:pt idx="183">
                  <c:v>13</c:v>
                </c:pt>
                <c:pt idx="184">
                  <c:v>12.88</c:v>
                </c:pt>
                <c:pt idx="185">
                  <c:v>13</c:v>
                </c:pt>
                <c:pt idx="186">
                  <c:v>12.95</c:v>
                </c:pt>
                <c:pt idx="187">
                  <c:v>13.36</c:v>
                </c:pt>
                <c:pt idx="188">
                  <c:v>13.88</c:v>
                </c:pt>
                <c:pt idx="189">
                  <c:v>14.14</c:v>
                </c:pt>
                <c:pt idx="190">
                  <c:v>14.4</c:v>
                </c:pt>
                <c:pt idx="191">
                  <c:v>14.2</c:v>
                </c:pt>
                <c:pt idx="192">
                  <c:v>14.17</c:v>
                </c:pt>
                <c:pt idx="193">
                  <c:v>13.96</c:v>
                </c:pt>
                <c:pt idx="194">
                  <c:v>14.05</c:v>
                </c:pt>
                <c:pt idx="195">
                  <c:v>13.99</c:v>
                </c:pt>
                <c:pt idx="196">
                  <c:v>13.9</c:v>
                </c:pt>
                <c:pt idx="197">
                  <c:v>13.8</c:v>
                </c:pt>
                <c:pt idx="198">
                  <c:v>13.7</c:v>
                </c:pt>
                <c:pt idx="199">
                  <c:v>13.99</c:v>
                </c:pt>
                <c:pt idx="200">
                  <c:v>13.92</c:v>
                </c:pt>
                <c:pt idx="201">
                  <c:v>14</c:v>
                </c:pt>
                <c:pt idx="202">
                  <c:v>13.91</c:v>
                </c:pt>
                <c:pt idx="203">
                  <c:v>13.93</c:v>
                </c:pt>
                <c:pt idx="204">
                  <c:v>14.02</c:v>
                </c:pt>
                <c:pt idx="205">
                  <c:v>14</c:v>
                </c:pt>
                <c:pt idx="206">
                  <c:v>13.93</c:v>
                </c:pt>
                <c:pt idx="207">
                  <c:v>13.99</c:v>
                </c:pt>
                <c:pt idx="208">
                  <c:v>14.07</c:v>
                </c:pt>
                <c:pt idx="209">
                  <c:v>14.09</c:v>
                </c:pt>
                <c:pt idx="210">
                  <c:v>14.1</c:v>
                </c:pt>
                <c:pt idx="211">
                  <c:v>14.05</c:v>
                </c:pt>
                <c:pt idx="212">
                  <c:v>14.1</c:v>
                </c:pt>
                <c:pt idx="213">
                  <c:v>14.13</c:v>
                </c:pt>
                <c:pt idx="214">
                  <c:v>14.13</c:v>
                </c:pt>
                <c:pt idx="215">
                  <c:v>14.38</c:v>
                </c:pt>
                <c:pt idx="216">
                  <c:v>14.78</c:v>
                </c:pt>
                <c:pt idx="217">
                  <c:v>15.08</c:v>
                </c:pt>
                <c:pt idx="218">
                  <c:v>15.1</c:v>
                </c:pt>
                <c:pt idx="219">
                  <c:v>15.3</c:v>
                </c:pt>
                <c:pt idx="220">
                  <c:v>15.25</c:v>
                </c:pt>
                <c:pt idx="221">
                  <c:v>15.2</c:v>
                </c:pt>
                <c:pt idx="222">
                  <c:v>15.16</c:v>
                </c:pt>
                <c:pt idx="223">
                  <c:v>14.92</c:v>
                </c:pt>
                <c:pt idx="224">
                  <c:v>15.33</c:v>
                </c:pt>
                <c:pt idx="225">
                  <c:v>15.39</c:v>
                </c:pt>
                <c:pt idx="226">
                  <c:v>15.61</c:v>
                </c:pt>
                <c:pt idx="227">
                  <c:v>16</c:v>
                </c:pt>
                <c:pt idx="228">
                  <c:v>16.100000000000001</c:v>
                </c:pt>
                <c:pt idx="229">
                  <c:v>16</c:v>
                </c:pt>
                <c:pt idx="230">
                  <c:v>15.95</c:v>
                </c:pt>
                <c:pt idx="231">
                  <c:v>15.92</c:v>
                </c:pt>
                <c:pt idx="232">
                  <c:v>16</c:v>
                </c:pt>
                <c:pt idx="233">
                  <c:v>16.14</c:v>
                </c:pt>
                <c:pt idx="234">
                  <c:v>16.16</c:v>
                </c:pt>
                <c:pt idx="235">
                  <c:v>16.100000000000001</c:v>
                </c:pt>
                <c:pt idx="236">
                  <c:v>16.23</c:v>
                </c:pt>
                <c:pt idx="237">
                  <c:v>16.52</c:v>
                </c:pt>
                <c:pt idx="238">
                  <c:v>16.37</c:v>
                </c:pt>
                <c:pt idx="239">
                  <c:v>16.11</c:v>
                </c:pt>
                <c:pt idx="240">
                  <c:v>15.9</c:v>
                </c:pt>
                <c:pt idx="241">
                  <c:v>15.89</c:v>
                </c:pt>
                <c:pt idx="242">
                  <c:v>15.77</c:v>
                </c:pt>
                <c:pt idx="243">
                  <c:v>15.58</c:v>
                </c:pt>
                <c:pt idx="244">
                  <c:v>15.65</c:v>
                </c:pt>
                <c:pt idx="245">
                  <c:v>15.73</c:v>
                </c:pt>
                <c:pt idx="246">
                  <c:v>15.79</c:v>
                </c:pt>
                <c:pt idx="247">
                  <c:v>15.78</c:v>
                </c:pt>
                <c:pt idx="248">
                  <c:v>15.6</c:v>
                </c:pt>
                <c:pt idx="249">
                  <c:v>15.63</c:v>
                </c:pt>
                <c:pt idx="250">
                  <c:v>15.5</c:v>
                </c:pt>
                <c:pt idx="251">
                  <c:v>15.68</c:v>
                </c:pt>
                <c:pt idx="252">
                  <c:v>15.51</c:v>
                </c:pt>
                <c:pt idx="253">
                  <c:v>15.66</c:v>
                </c:pt>
                <c:pt idx="254">
                  <c:v>15.63</c:v>
                </c:pt>
                <c:pt idx="255">
                  <c:v>15.9</c:v>
                </c:pt>
                <c:pt idx="256">
                  <c:v>15.99</c:v>
                </c:pt>
                <c:pt idx="257">
                  <c:v>15.9</c:v>
                </c:pt>
                <c:pt idx="258">
                  <c:v>15.74</c:v>
                </c:pt>
                <c:pt idx="259">
                  <c:v>15.7</c:v>
                </c:pt>
                <c:pt idx="260">
                  <c:v>15.68</c:v>
                </c:pt>
                <c:pt idx="261">
                  <c:v>15.9</c:v>
                </c:pt>
                <c:pt idx="262">
                  <c:v>15.67</c:v>
                </c:pt>
                <c:pt idx="263">
                  <c:v>15.8</c:v>
                </c:pt>
                <c:pt idx="264">
                  <c:v>15.66</c:v>
                </c:pt>
                <c:pt idx="265">
                  <c:v>15.6</c:v>
                </c:pt>
                <c:pt idx="266">
                  <c:v>15.6</c:v>
                </c:pt>
                <c:pt idx="267">
                  <c:v>15.6</c:v>
                </c:pt>
                <c:pt idx="268">
                  <c:v>15.66</c:v>
                </c:pt>
                <c:pt idx="269">
                  <c:v>15.32</c:v>
                </c:pt>
                <c:pt idx="270">
                  <c:v>15.46</c:v>
                </c:pt>
                <c:pt idx="271">
                  <c:v>15.5</c:v>
                </c:pt>
                <c:pt idx="272">
                  <c:v>15.62</c:v>
                </c:pt>
                <c:pt idx="273">
                  <c:v>15.32</c:v>
                </c:pt>
                <c:pt idx="274">
                  <c:v>15.42</c:v>
                </c:pt>
                <c:pt idx="275">
                  <c:v>15.4</c:v>
                </c:pt>
                <c:pt idx="276">
                  <c:v>15.4</c:v>
                </c:pt>
                <c:pt idx="277">
                  <c:v>15.41</c:v>
                </c:pt>
                <c:pt idx="278">
                  <c:v>15.4</c:v>
                </c:pt>
                <c:pt idx="279">
                  <c:v>15.35</c:v>
                </c:pt>
                <c:pt idx="280">
                  <c:v>15.17</c:v>
                </c:pt>
                <c:pt idx="281">
                  <c:v>15.22</c:v>
                </c:pt>
                <c:pt idx="282">
                  <c:v>15.38</c:v>
                </c:pt>
                <c:pt idx="283">
                  <c:v>15.4</c:v>
                </c:pt>
                <c:pt idx="284">
                  <c:v>15.4</c:v>
                </c:pt>
                <c:pt idx="285">
                  <c:v>15.4</c:v>
                </c:pt>
                <c:pt idx="286">
                  <c:v>15.4</c:v>
                </c:pt>
                <c:pt idx="287">
                  <c:v>15.4</c:v>
                </c:pt>
                <c:pt idx="288">
                  <c:v>15.46</c:v>
                </c:pt>
                <c:pt idx="289">
                  <c:v>15.59</c:v>
                </c:pt>
                <c:pt idx="290">
                  <c:v>15.75</c:v>
                </c:pt>
                <c:pt idx="291">
                  <c:v>15.72</c:v>
                </c:pt>
                <c:pt idx="292">
                  <c:v>15.76</c:v>
                </c:pt>
                <c:pt idx="293">
                  <c:v>15.6</c:v>
                </c:pt>
                <c:pt idx="294">
                  <c:v>15.54</c:v>
                </c:pt>
                <c:pt idx="295">
                  <c:v>15.63</c:v>
                </c:pt>
                <c:pt idx="296">
                  <c:v>15.65</c:v>
                </c:pt>
                <c:pt idx="297">
                  <c:v>15.67</c:v>
                </c:pt>
                <c:pt idx="298">
                  <c:v>15.7</c:v>
                </c:pt>
                <c:pt idx="299">
                  <c:v>15.62</c:v>
                </c:pt>
                <c:pt idx="300">
                  <c:v>15.68</c:v>
                </c:pt>
                <c:pt idx="301">
                  <c:v>15.46</c:v>
                </c:pt>
                <c:pt idx="302">
                  <c:v>15.5</c:v>
                </c:pt>
                <c:pt idx="303">
                  <c:v>15.4</c:v>
                </c:pt>
                <c:pt idx="304">
                  <c:v>15.29</c:v>
                </c:pt>
                <c:pt idx="305">
                  <c:v>15.4</c:v>
                </c:pt>
                <c:pt idx="306">
                  <c:v>15.21</c:v>
                </c:pt>
                <c:pt idx="307">
                  <c:v>15.33</c:v>
                </c:pt>
                <c:pt idx="308">
                  <c:v>15.18</c:v>
                </c:pt>
                <c:pt idx="309">
                  <c:v>15.26</c:v>
                </c:pt>
                <c:pt idx="310">
                  <c:v>15.29</c:v>
                </c:pt>
                <c:pt idx="311">
                  <c:v>15.33</c:v>
                </c:pt>
                <c:pt idx="312">
                  <c:v>15.4</c:v>
                </c:pt>
                <c:pt idx="313">
                  <c:v>15.4</c:v>
                </c:pt>
                <c:pt idx="314">
                  <c:v>15.28</c:v>
                </c:pt>
                <c:pt idx="315">
                  <c:v>15.4</c:v>
                </c:pt>
                <c:pt idx="316">
                  <c:v>15.4</c:v>
                </c:pt>
                <c:pt idx="317">
                  <c:v>15.4</c:v>
                </c:pt>
                <c:pt idx="318">
                  <c:v>15.06</c:v>
                </c:pt>
                <c:pt idx="319">
                  <c:v>14.97</c:v>
                </c:pt>
                <c:pt idx="320">
                  <c:v>14.78</c:v>
                </c:pt>
                <c:pt idx="321">
                  <c:v>14.8</c:v>
                </c:pt>
                <c:pt idx="322">
                  <c:v>14.5</c:v>
                </c:pt>
                <c:pt idx="323">
                  <c:v>14.68</c:v>
                </c:pt>
                <c:pt idx="324">
                  <c:v>14.82</c:v>
                </c:pt>
                <c:pt idx="325">
                  <c:v>15.53</c:v>
                </c:pt>
                <c:pt idx="326">
                  <c:v>15.4</c:v>
                </c:pt>
                <c:pt idx="327">
                  <c:v>15.4</c:v>
                </c:pt>
                <c:pt idx="328">
                  <c:v>15.5</c:v>
                </c:pt>
                <c:pt idx="329">
                  <c:v>15.2</c:v>
                </c:pt>
                <c:pt idx="330">
                  <c:v>15.31</c:v>
                </c:pt>
                <c:pt idx="331">
                  <c:v>15.12</c:v>
                </c:pt>
                <c:pt idx="332">
                  <c:v>15.45</c:v>
                </c:pt>
                <c:pt idx="333">
                  <c:v>15.34</c:v>
                </c:pt>
                <c:pt idx="334">
                  <c:v>15.25</c:v>
                </c:pt>
                <c:pt idx="335">
                  <c:v>15.22</c:v>
                </c:pt>
                <c:pt idx="336">
                  <c:v>15.2</c:v>
                </c:pt>
                <c:pt idx="337">
                  <c:v>15.32</c:v>
                </c:pt>
                <c:pt idx="338">
                  <c:v>15.36</c:v>
                </c:pt>
                <c:pt idx="339">
                  <c:v>15.38</c:v>
                </c:pt>
                <c:pt idx="340">
                  <c:v>15.38</c:v>
                </c:pt>
                <c:pt idx="341">
                  <c:v>15.38</c:v>
                </c:pt>
                <c:pt idx="342">
                  <c:v>15.2</c:v>
                </c:pt>
                <c:pt idx="343">
                  <c:v>15.26</c:v>
                </c:pt>
                <c:pt idx="344">
                  <c:v>15.4</c:v>
                </c:pt>
                <c:pt idx="345">
                  <c:v>15.4</c:v>
                </c:pt>
                <c:pt idx="346">
                  <c:v>15.58</c:v>
                </c:pt>
                <c:pt idx="347">
                  <c:v>15.64</c:v>
                </c:pt>
                <c:pt idx="348">
                  <c:v>15.48</c:v>
                </c:pt>
                <c:pt idx="349">
                  <c:v>15.46</c:v>
                </c:pt>
                <c:pt idx="350">
                  <c:v>15.5</c:v>
                </c:pt>
                <c:pt idx="351">
                  <c:v>15.44</c:v>
                </c:pt>
                <c:pt idx="352">
                  <c:v>15.52</c:v>
                </c:pt>
                <c:pt idx="353">
                  <c:v>15.72</c:v>
                </c:pt>
                <c:pt idx="354">
                  <c:v>15.72</c:v>
                </c:pt>
                <c:pt idx="355">
                  <c:v>15.94</c:v>
                </c:pt>
                <c:pt idx="356">
                  <c:v>16.600000000000001</c:v>
                </c:pt>
                <c:pt idx="357">
                  <c:v>16.34</c:v>
                </c:pt>
                <c:pt idx="358">
                  <c:v>16.46</c:v>
                </c:pt>
                <c:pt idx="359">
                  <c:v>16.5</c:v>
                </c:pt>
                <c:pt idx="360">
                  <c:v>16.5</c:v>
                </c:pt>
                <c:pt idx="361">
                  <c:v>16.54</c:v>
                </c:pt>
                <c:pt idx="362">
                  <c:v>16.7</c:v>
                </c:pt>
                <c:pt idx="363">
                  <c:v>16.68</c:v>
                </c:pt>
                <c:pt idx="364">
                  <c:v>16.36</c:v>
                </c:pt>
                <c:pt idx="365">
                  <c:v>16.32</c:v>
                </c:pt>
                <c:pt idx="366">
                  <c:v>17.100000000000001</c:v>
                </c:pt>
                <c:pt idx="367">
                  <c:v>17.260000000000002</c:v>
                </c:pt>
                <c:pt idx="368">
                  <c:v>17.32</c:v>
                </c:pt>
                <c:pt idx="369">
                  <c:v>17.32</c:v>
                </c:pt>
                <c:pt idx="370">
                  <c:v>17.420000000000002</c:v>
                </c:pt>
                <c:pt idx="371">
                  <c:v>17.12</c:v>
                </c:pt>
                <c:pt idx="372">
                  <c:v>17</c:v>
                </c:pt>
                <c:pt idx="373">
                  <c:v>16.899999999999999</c:v>
                </c:pt>
                <c:pt idx="374">
                  <c:v>16.899999999999999</c:v>
                </c:pt>
                <c:pt idx="375">
                  <c:v>16.559999999999999</c:v>
                </c:pt>
                <c:pt idx="376">
                  <c:v>16.02</c:v>
                </c:pt>
                <c:pt idx="377">
                  <c:v>16.2</c:v>
                </c:pt>
                <c:pt idx="378">
                  <c:v>16.2</c:v>
                </c:pt>
                <c:pt idx="379">
                  <c:v>15.92</c:v>
                </c:pt>
                <c:pt idx="380">
                  <c:v>16</c:v>
                </c:pt>
                <c:pt idx="381">
                  <c:v>15.96</c:v>
                </c:pt>
                <c:pt idx="382">
                  <c:v>16.04</c:v>
                </c:pt>
                <c:pt idx="383">
                  <c:v>16.16</c:v>
                </c:pt>
                <c:pt idx="384">
                  <c:v>16.38</c:v>
                </c:pt>
                <c:pt idx="385">
                  <c:v>16.2</c:v>
                </c:pt>
                <c:pt idx="386">
                  <c:v>16.28</c:v>
                </c:pt>
                <c:pt idx="387">
                  <c:v>16.34</c:v>
                </c:pt>
                <c:pt idx="388">
                  <c:v>16.16</c:v>
                </c:pt>
                <c:pt idx="389">
                  <c:v>16.32</c:v>
                </c:pt>
                <c:pt idx="390">
                  <c:v>16.34</c:v>
                </c:pt>
                <c:pt idx="391">
                  <c:v>16.66</c:v>
                </c:pt>
                <c:pt idx="392">
                  <c:v>16.7</c:v>
                </c:pt>
                <c:pt idx="393">
                  <c:v>16.5</c:v>
                </c:pt>
                <c:pt idx="394">
                  <c:v>16.22</c:v>
                </c:pt>
                <c:pt idx="395">
                  <c:v>16.36</c:v>
                </c:pt>
                <c:pt idx="396">
                  <c:v>16.36</c:v>
                </c:pt>
                <c:pt idx="397">
                  <c:v>16.32</c:v>
                </c:pt>
                <c:pt idx="398">
                  <c:v>16.32</c:v>
                </c:pt>
                <c:pt idx="399">
                  <c:v>16.48</c:v>
                </c:pt>
                <c:pt idx="400">
                  <c:v>16.46</c:v>
                </c:pt>
                <c:pt idx="401">
                  <c:v>16.399999999999999</c:v>
                </c:pt>
                <c:pt idx="402">
                  <c:v>16.36</c:v>
                </c:pt>
                <c:pt idx="403">
                  <c:v>16.559999999999999</c:v>
                </c:pt>
                <c:pt idx="404">
                  <c:v>16.559999999999999</c:v>
                </c:pt>
                <c:pt idx="405">
                  <c:v>16.5</c:v>
                </c:pt>
                <c:pt idx="406">
                  <c:v>16.54</c:v>
                </c:pt>
                <c:pt idx="407">
                  <c:v>16.22</c:v>
                </c:pt>
                <c:pt idx="408">
                  <c:v>16.04</c:v>
                </c:pt>
                <c:pt idx="409">
                  <c:v>16.12</c:v>
                </c:pt>
                <c:pt idx="410">
                  <c:v>16</c:v>
                </c:pt>
                <c:pt idx="411">
                  <c:v>16</c:v>
                </c:pt>
                <c:pt idx="412">
                  <c:v>16.02</c:v>
                </c:pt>
                <c:pt idx="413">
                  <c:v>15.86</c:v>
                </c:pt>
                <c:pt idx="414">
                  <c:v>15.66</c:v>
                </c:pt>
                <c:pt idx="415">
                  <c:v>15.68</c:v>
                </c:pt>
                <c:pt idx="416">
                  <c:v>15.76</c:v>
                </c:pt>
                <c:pt idx="417">
                  <c:v>15.5</c:v>
                </c:pt>
                <c:pt idx="418">
                  <c:v>15.6</c:v>
                </c:pt>
                <c:pt idx="419">
                  <c:v>15.62</c:v>
                </c:pt>
                <c:pt idx="420">
                  <c:v>15.54</c:v>
                </c:pt>
                <c:pt idx="421">
                  <c:v>15.9</c:v>
                </c:pt>
                <c:pt idx="422">
                  <c:v>16.38</c:v>
                </c:pt>
                <c:pt idx="423">
                  <c:v>16.22</c:v>
                </c:pt>
                <c:pt idx="424">
                  <c:v>16.260000000000002</c:v>
                </c:pt>
                <c:pt idx="425">
                  <c:v>16.28</c:v>
                </c:pt>
                <c:pt idx="426">
                  <c:v>16.100000000000001</c:v>
                </c:pt>
                <c:pt idx="427">
                  <c:v>16.04</c:v>
                </c:pt>
                <c:pt idx="428">
                  <c:v>15.86</c:v>
                </c:pt>
                <c:pt idx="429">
                  <c:v>15.96</c:v>
                </c:pt>
                <c:pt idx="430">
                  <c:v>16</c:v>
                </c:pt>
                <c:pt idx="431">
                  <c:v>16.079999999999998</c:v>
                </c:pt>
                <c:pt idx="432">
                  <c:v>15.9</c:v>
                </c:pt>
                <c:pt idx="433">
                  <c:v>15.7</c:v>
                </c:pt>
                <c:pt idx="434">
                  <c:v>15.72</c:v>
                </c:pt>
                <c:pt idx="435">
                  <c:v>15.56</c:v>
                </c:pt>
                <c:pt idx="436">
                  <c:v>16.02</c:v>
                </c:pt>
                <c:pt idx="437">
                  <c:v>16.18</c:v>
                </c:pt>
                <c:pt idx="438">
                  <c:v>16.2</c:v>
                </c:pt>
                <c:pt idx="439">
                  <c:v>16.100000000000001</c:v>
                </c:pt>
                <c:pt idx="440">
                  <c:v>15.94</c:v>
                </c:pt>
                <c:pt idx="441">
                  <c:v>15.84</c:v>
                </c:pt>
                <c:pt idx="442">
                  <c:v>15.94</c:v>
                </c:pt>
                <c:pt idx="443">
                  <c:v>16.02</c:v>
                </c:pt>
                <c:pt idx="444">
                  <c:v>15.9</c:v>
                </c:pt>
                <c:pt idx="445">
                  <c:v>16.12</c:v>
                </c:pt>
                <c:pt idx="446">
                  <c:v>15.98</c:v>
                </c:pt>
                <c:pt idx="447">
                  <c:v>15.68</c:v>
                </c:pt>
                <c:pt idx="448">
                  <c:v>15.56</c:v>
                </c:pt>
                <c:pt idx="449">
                  <c:v>15.54</c:v>
                </c:pt>
                <c:pt idx="450">
                  <c:v>15.72</c:v>
                </c:pt>
                <c:pt idx="451">
                  <c:v>15.72</c:v>
                </c:pt>
                <c:pt idx="452">
                  <c:v>16.100000000000001</c:v>
                </c:pt>
                <c:pt idx="453">
                  <c:v>16.02</c:v>
                </c:pt>
                <c:pt idx="454">
                  <c:v>16.12</c:v>
                </c:pt>
                <c:pt idx="455">
                  <c:v>16.14</c:v>
                </c:pt>
                <c:pt idx="456">
                  <c:v>16.14</c:v>
                </c:pt>
                <c:pt idx="457">
                  <c:v>16.32</c:v>
                </c:pt>
                <c:pt idx="458">
                  <c:v>16.3</c:v>
                </c:pt>
                <c:pt idx="459">
                  <c:v>16.3</c:v>
                </c:pt>
                <c:pt idx="460">
                  <c:v>16.2</c:v>
                </c:pt>
                <c:pt idx="461">
                  <c:v>16.48</c:v>
                </c:pt>
                <c:pt idx="462">
                  <c:v>16.5</c:v>
                </c:pt>
                <c:pt idx="463">
                  <c:v>16.5</c:v>
                </c:pt>
                <c:pt idx="464">
                  <c:v>16.5</c:v>
                </c:pt>
                <c:pt idx="465">
                  <c:v>16.68</c:v>
                </c:pt>
                <c:pt idx="466">
                  <c:v>16.559999999999999</c:v>
                </c:pt>
                <c:pt idx="467">
                  <c:v>16.62</c:v>
                </c:pt>
                <c:pt idx="468">
                  <c:v>16.64</c:v>
                </c:pt>
                <c:pt idx="469">
                  <c:v>16.559999999999999</c:v>
                </c:pt>
                <c:pt idx="470">
                  <c:v>16.5</c:v>
                </c:pt>
                <c:pt idx="471">
                  <c:v>16.48</c:v>
                </c:pt>
                <c:pt idx="472">
                  <c:v>16.5</c:v>
                </c:pt>
                <c:pt idx="473">
                  <c:v>16.52</c:v>
                </c:pt>
                <c:pt idx="474">
                  <c:v>16.5</c:v>
                </c:pt>
                <c:pt idx="475">
                  <c:v>16.5</c:v>
                </c:pt>
                <c:pt idx="476">
                  <c:v>16.5</c:v>
                </c:pt>
                <c:pt idx="477">
                  <c:v>16.52</c:v>
                </c:pt>
                <c:pt idx="478">
                  <c:v>16.600000000000001</c:v>
                </c:pt>
                <c:pt idx="479">
                  <c:v>16.600000000000001</c:v>
                </c:pt>
                <c:pt idx="480">
                  <c:v>16.7</c:v>
                </c:pt>
                <c:pt idx="481">
                  <c:v>16.7</c:v>
                </c:pt>
                <c:pt idx="482">
                  <c:v>16.82</c:v>
                </c:pt>
                <c:pt idx="483">
                  <c:v>17.3</c:v>
                </c:pt>
                <c:pt idx="484">
                  <c:v>17.14</c:v>
                </c:pt>
                <c:pt idx="485">
                  <c:v>17.22</c:v>
                </c:pt>
                <c:pt idx="486">
                  <c:v>17.2</c:v>
                </c:pt>
                <c:pt idx="487">
                  <c:v>17.059999999999999</c:v>
                </c:pt>
                <c:pt idx="488">
                  <c:v>17</c:v>
                </c:pt>
                <c:pt idx="489">
                  <c:v>16.62</c:v>
                </c:pt>
                <c:pt idx="490">
                  <c:v>16.64</c:v>
                </c:pt>
                <c:pt idx="491">
                  <c:v>16.600000000000001</c:v>
                </c:pt>
                <c:pt idx="492">
                  <c:v>16.559999999999999</c:v>
                </c:pt>
                <c:pt idx="493">
                  <c:v>16.72</c:v>
                </c:pt>
                <c:pt idx="494">
                  <c:v>16.899999999999999</c:v>
                </c:pt>
                <c:pt idx="495">
                  <c:v>16.96</c:v>
                </c:pt>
                <c:pt idx="496">
                  <c:v>16.98</c:v>
                </c:pt>
                <c:pt idx="497">
                  <c:v>17</c:v>
                </c:pt>
                <c:pt idx="498">
                  <c:v>16.66</c:v>
                </c:pt>
                <c:pt idx="499">
                  <c:v>16.88</c:v>
                </c:pt>
                <c:pt idx="500">
                  <c:v>16.739999999999998</c:v>
                </c:pt>
                <c:pt idx="501">
                  <c:v>16.739999999999998</c:v>
                </c:pt>
                <c:pt idx="502">
                  <c:v>16.739999999999998</c:v>
                </c:pt>
                <c:pt idx="503">
                  <c:v>16.5</c:v>
                </c:pt>
                <c:pt idx="504">
                  <c:v>16.32</c:v>
                </c:pt>
                <c:pt idx="505">
                  <c:v>15.88</c:v>
                </c:pt>
                <c:pt idx="506">
                  <c:v>15.88</c:v>
                </c:pt>
                <c:pt idx="507">
                  <c:v>16.059999999999999</c:v>
                </c:pt>
                <c:pt idx="508">
                  <c:v>16</c:v>
                </c:pt>
                <c:pt idx="509">
                  <c:v>15.92</c:v>
                </c:pt>
                <c:pt idx="510">
                  <c:v>16.059999999999999</c:v>
                </c:pt>
                <c:pt idx="511">
                  <c:v>16.399999999999999</c:v>
                </c:pt>
                <c:pt idx="512">
                  <c:v>16.04</c:v>
                </c:pt>
                <c:pt idx="513">
                  <c:v>16.2</c:v>
                </c:pt>
                <c:pt idx="514">
                  <c:v>16.399999999999999</c:v>
                </c:pt>
                <c:pt idx="515">
                  <c:v>16.62</c:v>
                </c:pt>
                <c:pt idx="516">
                  <c:v>16.22</c:v>
                </c:pt>
                <c:pt idx="517">
                  <c:v>16.059999999999999</c:v>
                </c:pt>
                <c:pt idx="518">
                  <c:v>16</c:v>
                </c:pt>
                <c:pt idx="519">
                  <c:v>16.04</c:v>
                </c:pt>
                <c:pt idx="520">
                  <c:v>16.2</c:v>
                </c:pt>
                <c:pt idx="521">
                  <c:v>16.100000000000001</c:v>
                </c:pt>
                <c:pt idx="522">
                  <c:v>16.100000000000001</c:v>
                </c:pt>
                <c:pt idx="523">
                  <c:v>16</c:v>
                </c:pt>
                <c:pt idx="524">
                  <c:v>15.96</c:v>
                </c:pt>
                <c:pt idx="525">
                  <c:v>15.9</c:v>
                </c:pt>
                <c:pt idx="526">
                  <c:v>15.92</c:v>
                </c:pt>
                <c:pt idx="527">
                  <c:v>15.9</c:v>
                </c:pt>
                <c:pt idx="528">
                  <c:v>15.9</c:v>
                </c:pt>
                <c:pt idx="529">
                  <c:v>15.84</c:v>
                </c:pt>
                <c:pt idx="530">
                  <c:v>15.84</c:v>
                </c:pt>
                <c:pt idx="531">
                  <c:v>16</c:v>
                </c:pt>
                <c:pt idx="532">
                  <c:v>15.96</c:v>
                </c:pt>
                <c:pt idx="533">
                  <c:v>15.92</c:v>
                </c:pt>
                <c:pt idx="534">
                  <c:v>16</c:v>
                </c:pt>
                <c:pt idx="535">
                  <c:v>16.38</c:v>
                </c:pt>
                <c:pt idx="536">
                  <c:v>16.3</c:v>
                </c:pt>
                <c:pt idx="537">
                  <c:v>16.559999999999999</c:v>
                </c:pt>
                <c:pt idx="538">
                  <c:v>16.5</c:v>
                </c:pt>
                <c:pt idx="539">
                  <c:v>16.02</c:v>
                </c:pt>
                <c:pt idx="540">
                  <c:v>16.600000000000001</c:v>
                </c:pt>
                <c:pt idx="541">
                  <c:v>16.28</c:v>
                </c:pt>
                <c:pt idx="542">
                  <c:v>15.72</c:v>
                </c:pt>
                <c:pt idx="543">
                  <c:v>15.8</c:v>
                </c:pt>
                <c:pt idx="544">
                  <c:v>15.5</c:v>
                </c:pt>
                <c:pt idx="545">
                  <c:v>15.4</c:v>
                </c:pt>
                <c:pt idx="546">
                  <c:v>15.54</c:v>
                </c:pt>
                <c:pt idx="547">
                  <c:v>15.62</c:v>
                </c:pt>
                <c:pt idx="548">
                  <c:v>15.36</c:v>
                </c:pt>
                <c:pt idx="549">
                  <c:v>15.64</c:v>
                </c:pt>
                <c:pt idx="550">
                  <c:v>15.7</c:v>
                </c:pt>
                <c:pt idx="551">
                  <c:v>15.5</c:v>
                </c:pt>
                <c:pt idx="552">
                  <c:v>15.56</c:v>
                </c:pt>
                <c:pt idx="553">
                  <c:v>15.44</c:v>
                </c:pt>
                <c:pt idx="554">
                  <c:v>15.56</c:v>
                </c:pt>
                <c:pt idx="555">
                  <c:v>15.78</c:v>
                </c:pt>
                <c:pt idx="556">
                  <c:v>15.6</c:v>
                </c:pt>
                <c:pt idx="557">
                  <c:v>15.62</c:v>
                </c:pt>
                <c:pt idx="558">
                  <c:v>15.56</c:v>
                </c:pt>
                <c:pt idx="559">
                  <c:v>15.44</c:v>
                </c:pt>
                <c:pt idx="560">
                  <c:v>15.36</c:v>
                </c:pt>
                <c:pt idx="561">
                  <c:v>15.3</c:v>
                </c:pt>
                <c:pt idx="562">
                  <c:v>15.34</c:v>
                </c:pt>
                <c:pt idx="563">
                  <c:v>15.32</c:v>
                </c:pt>
                <c:pt idx="564">
                  <c:v>15.52</c:v>
                </c:pt>
                <c:pt idx="565">
                  <c:v>15.38</c:v>
                </c:pt>
                <c:pt idx="566">
                  <c:v>15.46</c:v>
                </c:pt>
                <c:pt idx="567">
                  <c:v>15.54</c:v>
                </c:pt>
                <c:pt idx="568">
                  <c:v>15.52</c:v>
                </c:pt>
                <c:pt idx="569">
                  <c:v>15.32</c:v>
                </c:pt>
                <c:pt idx="570">
                  <c:v>15.34</c:v>
                </c:pt>
                <c:pt idx="571">
                  <c:v>15.38</c:v>
                </c:pt>
                <c:pt idx="572">
                  <c:v>15.26</c:v>
                </c:pt>
                <c:pt idx="573">
                  <c:v>15</c:v>
                </c:pt>
                <c:pt idx="574">
                  <c:v>15.04</c:v>
                </c:pt>
                <c:pt idx="575">
                  <c:v>15.04</c:v>
                </c:pt>
                <c:pt idx="576">
                  <c:v>15.02</c:v>
                </c:pt>
                <c:pt idx="577">
                  <c:v>15</c:v>
                </c:pt>
                <c:pt idx="578">
                  <c:v>15.1</c:v>
                </c:pt>
                <c:pt idx="579">
                  <c:v>15.12</c:v>
                </c:pt>
                <c:pt idx="580">
                  <c:v>15.1</c:v>
                </c:pt>
                <c:pt idx="581">
                  <c:v>15.5</c:v>
                </c:pt>
                <c:pt idx="582">
                  <c:v>15.3</c:v>
                </c:pt>
                <c:pt idx="583">
                  <c:v>15.9</c:v>
                </c:pt>
                <c:pt idx="584">
                  <c:v>15.56</c:v>
                </c:pt>
                <c:pt idx="585">
                  <c:v>15.4</c:v>
                </c:pt>
                <c:pt idx="586">
                  <c:v>15.5</c:v>
                </c:pt>
                <c:pt idx="587">
                  <c:v>15.4</c:v>
                </c:pt>
                <c:pt idx="588">
                  <c:v>15.36</c:v>
                </c:pt>
                <c:pt idx="589">
                  <c:v>15.34</c:v>
                </c:pt>
                <c:pt idx="590">
                  <c:v>15.48</c:v>
                </c:pt>
                <c:pt idx="591">
                  <c:v>15.4</c:v>
                </c:pt>
                <c:pt idx="592">
                  <c:v>15.16</c:v>
                </c:pt>
                <c:pt idx="593">
                  <c:v>14.52</c:v>
                </c:pt>
                <c:pt idx="594">
                  <c:v>14.78</c:v>
                </c:pt>
                <c:pt idx="595">
                  <c:v>14.72</c:v>
                </c:pt>
                <c:pt idx="596">
                  <c:v>14.68</c:v>
                </c:pt>
                <c:pt idx="597">
                  <c:v>14.58</c:v>
                </c:pt>
                <c:pt idx="598">
                  <c:v>14.54</c:v>
                </c:pt>
                <c:pt idx="599">
                  <c:v>14.54</c:v>
                </c:pt>
                <c:pt idx="600">
                  <c:v>14.5</c:v>
                </c:pt>
                <c:pt idx="601">
                  <c:v>14.42</c:v>
                </c:pt>
                <c:pt idx="602">
                  <c:v>14.58</c:v>
                </c:pt>
                <c:pt idx="603">
                  <c:v>14.56</c:v>
                </c:pt>
                <c:pt idx="604">
                  <c:v>14.6</c:v>
                </c:pt>
                <c:pt idx="605">
                  <c:v>14.5</c:v>
                </c:pt>
                <c:pt idx="606">
                  <c:v>14.58</c:v>
                </c:pt>
                <c:pt idx="607">
                  <c:v>14.62</c:v>
                </c:pt>
                <c:pt idx="608">
                  <c:v>14.62</c:v>
                </c:pt>
                <c:pt idx="609">
                  <c:v>14.76</c:v>
                </c:pt>
                <c:pt idx="610">
                  <c:v>14.9</c:v>
                </c:pt>
                <c:pt idx="611">
                  <c:v>14.62</c:v>
                </c:pt>
                <c:pt idx="612">
                  <c:v>14.7</c:v>
                </c:pt>
                <c:pt idx="613">
                  <c:v>14.74</c:v>
                </c:pt>
                <c:pt idx="614">
                  <c:v>14.9</c:v>
                </c:pt>
                <c:pt idx="615">
                  <c:v>14.8</c:v>
                </c:pt>
                <c:pt idx="616">
                  <c:v>14.72</c:v>
                </c:pt>
                <c:pt idx="617">
                  <c:v>14.92</c:v>
                </c:pt>
                <c:pt idx="618">
                  <c:v>14.7</c:v>
                </c:pt>
                <c:pt idx="619">
                  <c:v>14.76</c:v>
                </c:pt>
                <c:pt idx="620">
                  <c:v>14.66</c:v>
                </c:pt>
                <c:pt idx="621">
                  <c:v>14.56</c:v>
                </c:pt>
                <c:pt idx="622">
                  <c:v>14.6</c:v>
                </c:pt>
                <c:pt idx="623">
                  <c:v>14.66</c:v>
                </c:pt>
                <c:pt idx="624">
                  <c:v>14.68</c:v>
                </c:pt>
                <c:pt idx="625">
                  <c:v>14.8</c:v>
                </c:pt>
                <c:pt idx="626">
                  <c:v>15.3</c:v>
                </c:pt>
                <c:pt idx="627">
                  <c:v>15.24</c:v>
                </c:pt>
                <c:pt idx="628">
                  <c:v>15.66</c:v>
                </c:pt>
                <c:pt idx="629">
                  <c:v>15.58</c:v>
                </c:pt>
                <c:pt idx="630">
                  <c:v>15.66</c:v>
                </c:pt>
                <c:pt idx="631">
                  <c:v>15.82</c:v>
                </c:pt>
                <c:pt idx="632">
                  <c:v>16.12</c:v>
                </c:pt>
                <c:pt idx="633">
                  <c:v>16.18</c:v>
                </c:pt>
                <c:pt idx="634">
                  <c:v>16.22</c:v>
                </c:pt>
                <c:pt idx="635">
                  <c:v>16.18</c:v>
                </c:pt>
                <c:pt idx="636">
                  <c:v>16.18</c:v>
                </c:pt>
                <c:pt idx="637">
                  <c:v>16.14</c:v>
                </c:pt>
                <c:pt idx="638">
                  <c:v>15.94</c:v>
                </c:pt>
                <c:pt idx="639">
                  <c:v>16</c:v>
                </c:pt>
                <c:pt idx="640">
                  <c:v>16.059999999999999</c:v>
                </c:pt>
                <c:pt idx="641">
                  <c:v>16.16</c:v>
                </c:pt>
                <c:pt idx="642">
                  <c:v>16.440000000000001</c:v>
                </c:pt>
                <c:pt idx="643">
                  <c:v>16.7</c:v>
                </c:pt>
                <c:pt idx="644">
                  <c:v>16.82</c:v>
                </c:pt>
                <c:pt idx="645">
                  <c:v>16.86</c:v>
                </c:pt>
                <c:pt idx="646">
                  <c:v>16.38</c:v>
                </c:pt>
                <c:pt idx="647">
                  <c:v>16.32</c:v>
                </c:pt>
                <c:pt idx="648">
                  <c:v>16.28</c:v>
                </c:pt>
                <c:pt idx="649">
                  <c:v>16.34</c:v>
                </c:pt>
                <c:pt idx="650">
                  <c:v>16.52</c:v>
                </c:pt>
                <c:pt idx="651">
                  <c:v>16.5</c:v>
                </c:pt>
                <c:pt idx="652">
                  <c:v>15.94</c:v>
                </c:pt>
                <c:pt idx="653">
                  <c:v>16.38</c:v>
                </c:pt>
                <c:pt idx="654">
                  <c:v>16.46</c:v>
                </c:pt>
                <c:pt idx="655">
                  <c:v>16.420000000000002</c:v>
                </c:pt>
                <c:pt idx="656">
                  <c:v>16.399999999999999</c:v>
                </c:pt>
                <c:pt idx="657">
                  <c:v>16.34</c:v>
                </c:pt>
                <c:pt idx="658">
                  <c:v>16.48</c:v>
                </c:pt>
                <c:pt idx="659">
                  <c:v>16.399999999999999</c:v>
                </c:pt>
                <c:pt idx="660">
                  <c:v>16.46</c:v>
                </c:pt>
                <c:pt idx="661">
                  <c:v>16.68</c:v>
                </c:pt>
                <c:pt idx="662">
                  <c:v>16.899999999999999</c:v>
                </c:pt>
                <c:pt idx="663">
                  <c:v>16.86</c:v>
                </c:pt>
                <c:pt idx="664">
                  <c:v>17.02</c:v>
                </c:pt>
                <c:pt idx="665">
                  <c:v>17.02</c:v>
                </c:pt>
                <c:pt idx="666">
                  <c:v>17.399999999999999</c:v>
                </c:pt>
                <c:pt idx="667">
                  <c:v>17.84</c:v>
                </c:pt>
                <c:pt idx="668">
                  <c:v>17.940000000000001</c:v>
                </c:pt>
                <c:pt idx="669">
                  <c:v>18.38</c:v>
                </c:pt>
                <c:pt idx="670">
                  <c:v>18.84</c:v>
                </c:pt>
                <c:pt idx="671">
                  <c:v>19.14</c:v>
                </c:pt>
                <c:pt idx="672">
                  <c:v>19.28</c:v>
                </c:pt>
                <c:pt idx="673">
                  <c:v>19.260000000000002</c:v>
                </c:pt>
                <c:pt idx="674">
                  <c:v>19.16</c:v>
                </c:pt>
                <c:pt idx="675">
                  <c:v>19.52</c:v>
                </c:pt>
                <c:pt idx="676">
                  <c:v>19.5</c:v>
                </c:pt>
                <c:pt idx="677">
                  <c:v>19.82</c:v>
                </c:pt>
                <c:pt idx="678">
                  <c:v>19.920000000000002</c:v>
                </c:pt>
                <c:pt idx="679">
                  <c:v>20.6</c:v>
                </c:pt>
                <c:pt idx="680">
                  <c:v>21.3</c:v>
                </c:pt>
                <c:pt idx="681">
                  <c:v>20.65</c:v>
                </c:pt>
                <c:pt idx="682">
                  <c:v>20.55</c:v>
                </c:pt>
                <c:pt idx="683">
                  <c:v>20.3</c:v>
                </c:pt>
                <c:pt idx="684">
                  <c:v>19.600000000000001</c:v>
                </c:pt>
                <c:pt idx="685">
                  <c:v>19.8</c:v>
                </c:pt>
                <c:pt idx="686">
                  <c:v>20.75</c:v>
                </c:pt>
                <c:pt idx="687">
                  <c:v>20.95</c:v>
                </c:pt>
                <c:pt idx="688">
                  <c:v>20.65</c:v>
                </c:pt>
                <c:pt idx="689">
                  <c:v>20.9</c:v>
                </c:pt>
                <c:pt idx="690">
                  <c:v>21</c:v>
                </c:pt>
                <c:pt idx="691">
                  <c:v>20.6</c:v>
                </c:pt>
                <c:pt idx="692">
                  <c:v>20.65</c:v>
                </c:pt>
                <c:pt idx="693">
                  <c:v>20.5</c:v>
                </c:pt>
                <c:pt idx="694">
                  <c:v>20.25</c:v>
                </c:pt>
                <c:pt idx="695">
                  <c:v>20.05</c:v>
                </c:pt>
                <c:pt idx="696">
                  <c:v>21.3</c:v>
                </c:pt>
                <c:pt idx="697">
                  <c:v>22.35</c:v>
                </c:pt>
                <c:pt idx="698">
                  <c:v>21.85</c:v>
                </c:pt>
                <c:pt idx="699">
                  <c:v>21.7</c:v>
                </c:pt>
                <c:pt idx="700">
                  <c:v>21.9</c:v>
                </c:pt>
                <c:pt idx="701">
                  <c:v>21.7</c:v>
                </c:pt>
                <c:pt idx="702">
                  <c:v>21.55</c:v>
                </c:pt>
                <c:pt idx="703">
                  <c:v>21.65</c:v>
                </c:pt>
                <c:pt idx="704">
                  <c:v>21.75</c:v>
                </c:pt>
                <c:pt idx="705">
                  <c:v>21.9</c:v>
                </c:pt>
                <c:pt idx="706">
                  <c:v>22.2</c:v>
                </c:pt>
                <c:pt idx="707">
                  <c:v>22.3</c:v>
                </c:pt>
                <c:pt idx="708">
                  <c:v>22.15</c:v>
                </c:pt>
                <c:pt idx="709">
                  <c:v>22.3</c:v>
                </c:pt>
                <c:pt idx="710">
                  <c:v>22.4</c:v>
                </c:pt>
                <c:pt idx="711">
                  <c:v>22.45</c:v>
                </c:pt>
                <c:pt idx="712">
                  <c:v>22.1</c:v>
                </c:pt>
                <c:pt idx="713">
                  <c:v>21.75</c:v>
                </c:pt>
                <c:pt idx="714">
                  <c:v>21.05</c:v>
                </c:pt>
                <c:pt idx="715">
                  <c:v>21.3</c:v>
                </c:pt>
                <c:pt idx="716">
                  <c:v>21.85</c:v>
                </c:pt>
                <c:pt idx="717">
                  <c:v>21.8</c:v>
                </c:pt>
                <c:pt idx="718">
                  <c:v>22.1</c:v>
                </c:pt>
                <c:pt idx="719">
                  <c:v>21.85</c:v>
                </c:pt>
                <c:pt idx="720">
                  <c:v>21.95</c:v>
                </c:pt>
                <c:pt idx="721">
                  <c:v>22.1</c:v>
                </c:pt>
                <c:pt idx="722">
                  <c:v>22.35</c:v>
                </c:pt>
                <c:pt idx="723">
                  <c:v>22.8</c:v>
                </c:pt>
                <c:pt idx="724">
                  <c:v>22.9</c:v>
                </c:pt>
                <c:pt idx="725">
                  <c:v>22.6</c:v>
                </c:pt>
                <c:pt idx="726">
                  <c:v>22.15</c:v>
                </c:pt>
                <c:pt idx="727">
                  <c:v>22.25</c:v>
                </c:pt>
                <c:pt idx="728">
                  <c:v>22.4</c:v>
                </c:pt>
                <c:pt idx="729">
                  <c:v>22.6</c:v>
                </c:pt>
                <c:pt idx="730">
                  <c:v>21.9</c:v>
                </c:pt>
                <c:pt idx="731">
                  <c:v>21.9</c:v>
                </c:pt>
                <c:pt idx="732">
                  <c:v>22.05</c:v>
                </c:pt>
                <c:pt idx="733">
                  <c:v>22.35</c:v>
                </c:pt>
                <c:pt idx="734">
                  <c:v>23.1</c:v>
                </c:pt>
                <c:pt idx="735">
                  <c:v>23.55</c:v>
                </c:pt>
                <c:pt idx="736">
                  <c:v>23.1</c:v>
                </c:pt>
                <c:pt idx="737">
                  <c:v>22.85</c:v>
                </c:pt>
                <c:pt idx="738">
                  <c:v>22.7</c:v>
                </c:pt>
                <c:pt idx="739">
                  <c:v>23.2</c:v>
                </c:pt>
                <c:pt idx="740">
                  <c:v>23.45</c:v>
                </c:pt>
                <c:pt idx="741">
                  <c:v>23.2</c:v>
                </c:pt>
                <c:pt idx="742">
                  <c:v>23.35</c:v>
                </c:pt>
                <c:pt idx="743">
                  <c:v>24</c:v>
                </c:pt>
                <c:pt idx="744">
                  <c:v>23.3</c:v>
                </c:pt>
                <c:pt idx="745">
                  <c:v>23.7</c:v>
                </c:pt>
                <c:pt idx="746">
                  <c:v>23.3</c:v>
                </c:pt>
                <c:pt idx="747">
                  <c:v>23.15</c:v>
                </c:pt>
                <c:pt idx="748">
                  <c:v>23</c:v>
                </c:pt>
                <c:pt idx="749">
                  <c:v>22.45</c:v>
                </c:pt>
                <c:pt idx="750">
                  <c:v>22.5</c:v>
                </c:pt>
                <c:pt idx="751">
                  <c:v>22.35</c:v>
                </c:pt>
                <c:pt idx="752">
                  <c:v>22.3</c:v>
                </c:pt>
                <c:pt idx="753">
                  <c:v>22</c:v>
                </c:pt>
                <c:pt idx="754">
                  <c:v>22</c:v>
                </c:pt>
                <c:pt idx="755">
                  <c:v>22.3</c:v>
                </c:pt>
                <c:pt idx="756">
                  <c:v>22.7</c:v>
                </c:pt>
                <c:pt idx="757">
                  <c:v>23.55</c:v>
                </c:pt>
                <c:pt idx="758">
                  <c:v>23.4</c:v>
                </c:pt>
                <c:pt idx="759">
                  <c:v>22.95</c:v>
                </c:pt>
                <c:pt idx="760">
                  <c:v>22.8</c:v>
                </c:pt>
                <c:pt idx="761">
                  <c:v>22.4</c:v>
                </c:pt>
                <c:pt idx="762">
                  <c:v>22.8</c:v>
                </c:pt>
                <c:pt idx="763">
                  <c:v>22.7</c:v>
                </c:pt>
                <c:pt idx="764">
                  <c:v>23.1</c:v>
                </c:pt>
                <c:pt idx="765">
                  <c:v>23.2</c:v>
                </c:pt>
                <c:pt idx="766">
                  <c:v>23.05</c:v>
                </c:pt>
                <c:pt idx="767">
                  <c:v>23.05</c:v>
                </c:pt>
                <c:pt idx="768">
                  <c:v>23.3</c:v>
                </c:pt>
                <c:pt idx="769">
                  <c:v>23.35</c:v>
                </c:pt>
                <c:pt idx="770">
                  <c:v>23.25</c:v>
                </c:pt>
                <c:pt idx="771">
                  <c:v>23.1</c:v>
                </c:pt>
                <c:pt idx="772">
                  <c:v>23.2</c:v>
                </c:pt>
                <c:pt idx="773">
                  <c:v>23</c:v>
                </c:pt>
                <c:pt idx="774">
                  <c:v>23.1</c:v>
                </c:pt>
                <c:pt idx="775">
                  <c:v>23.15</c:v>
                </c:pt>
                <c:pt idx="776">
                  <c:v>23.35</c:v>
                </c:pt>
                <c:pt idx="777">
                  <c:v>23.6</c:v>
                </c:pt>
                <c:pt idx="778">
                  <c:v>23.4</c:v>
                </c:pt>
                <c:pt idx="779">
                  <c:v>23.2</c:v>
                </c:pt>
                <c:pt idx="780">
                  <c:v>23.2</c:v>
                </c:pt>
                <c:pt idx="781">
                  <c:v>23.2</c:v>
                </c:pt>
                <c:pt idx="782">
                  <c:v>23.85</c:v>
                </c:pt>
                <c:pt idx="783">
                  <c:v>23.75</c:v>
                </c:pt>
                <c:pt idx="784">
                  <c:v>23.45</c:v>
                </c:pt>
                <c:pt idx="785">
                  <c:v>23.3</c:v>
                </c:pt>
                <c:pt idx="786">
                  <c:v>22.7</c:v>
                </c:pt>
                <c:pt idx="787">
                  <c:v>21.5</c:v>
                </c:pt>
                <c:pt idx="788">
                  <c:v>21.9</c:v>
                </c:pt>
                <c:pt idx="789">
                  <c:v>22.2</c:v>
                </c:pt>
                <c:pt idx="790">
                  <c:v>21.9</c:v>
                </c:pt>
                <c:pt idx="791">
                  <c:v>21.9</c:v>
                </c:pt>
                <c:pt idx="792">
                  <c:v>22.6</c:v>
                </c:pt>
                <c:pt idx="793">
                  <c:v>23.05</c:v>
                </c:pt>
                <c:pt idx="794">
                  <c:v>22.85</c:v>
                </c:pt>
                <c:pt idx="795">
                  <c:v>22.4</c:v>
                </c:pt>
                <c:pt idx="796">
                  <c:v>22.45</c:v>
                </c:pt>
                <c:pt idx="797">
                  <c:v>22.55</c:v>
                </c:pt>
                <c:pt idx="798">
                  <c:v>22.3</c:v>
                </c:pt>
                <c:pt idx="799">
                  <c:v>22.8</c:v>
                </c:pt>
                <c:pt idx="800">
                  <c:v>22.9</c:v>
                </c:pt>
                <c:pt idx="801">
                  <c:v>22.5</c:v>
                </c:pt>
                <c:pt idx="802">
                  <c:v>22.6</c:v>
                </c:pt>
                <c:pt idx="803">
                  <c:v>22.65</c:v>
                </c:pt>
                <c:pt idx="804">
                  <c:v>22.9</c:v>
                </c:pt>
                <c:pt idx="805">
                  <c:v>22.75</c:v>
                </c:pt>
                <c:pt idx="806">
                  <c:v>22.75</c:v>
                </c:pt>
                <c:pt idx="807">
                  <c:v>22.75</c:v>
                </c:pt>
                <c:pt idx="808">
                  <c:v>22.7</c:v>
                </c:pt>
                <c:pt idx="809">
                  <c:v>22.75</c:v>
                </c:pt>
                <c:pt idx="810">
                  <c:v>22.75</c:v>
                </c:pt>
                <c:pt idx="811">
                  <c:v>22.95</c:v>
                </c:pt>
                <c:pt idx="812">
                  <c:v>22.9</c:v>
                </c:pt>
                <c:pt idx="813">
                  <c:v>23</c:v>
                </c:pt>
                <c:pt idx="814">
                  <c:v>22.5</c:v>
                </c:pt>
                <c:pt idx="815">
                  <c:v>22.95</c:v>
                </c:pt>
                <c:pt idx="816">
                  <c:v>23.05</c:v>
                </c:pt>
                <c:pt idx="817">
                  <c:v>22.85</c:v>
                </c:pt>
                <c:pt idx="818">
                  <c:v>22.8</c:v>
                </c:pt>
                <c:pt idx="819">
                  <c:v>22.8</c:v>
                </c:pt>
                <c:pt idx="820">
                  <c:v>22.8</c:v>
                </c:pt>
                <c:pt idx="821">
                  <c:v>22.7</c:v>
                </c:pt>
                <c:pt idx="822">
                  <c:v>22.9</c:v>
                </c:pt>
                <c:pt idx="823">
                  <c:v>22.9</c:v>
                </c:pt>
                <c:pt idx="824">
                  <c:v>22.8</c:v>
                </c:pt>
                <c:pt idx="825">
                  <c:v>22.9</c:v>
                </c:pt>
                <c:pt idx="826">
                  <c:v>22.75</c:v>
                </c:pt>
                <c:pt idx="827">
                  <c:v>22.7</c:v>
                </c:pt>
                <c:pt idx="828">
                  <c:v>22.65</c:v>
                </c:pt>
                <c:pt idx="829">
                  <c:v>22.35</c:v>
                </c:pt>
                <c:pt idx="830">
                  <c:v>22.15</c:v>
                </c:pt>
                <c:pt idx="831">
                  <c:v>22.3</c:v>
                </c:pt>
                <c:pt idx="832">
                  <c:v>22.2</c:v>
                </c:pt>
                <c:pt idx="833">
                  <c:v>21.7</c:v>
                </c:pt>
                <c:pt idx="834">
                  <c:v>21.65</c:v>
                </c:pt>
                <c:pt idx="835">
                  <c:v>21.6</c:v>
                </c:pt>
                <c:pt idx="836">
                  <c:v>21.65</c:v>
                </c:pt>
                <c:pt idx="837">
                  <c:v>21.75</c:v>
                </c:pt>
                <c:pt idx="838">
                  <c:v>21.9</c:v>
                </c:pt>
                <c:pt idx="839">
                  <c:v>21.95</c:v>
                </c:pt>
                <c:pt idx="840">
                  <c:v>21.6</c:v>
                </c:pt>
                <c:pt idx="841">
                  <c:v>21.7</c:v>
                </c:pt>
                <c:pt idx="842">
                  <c:v>21.3</c:v>
                </c:pt>
                <c:pt idx="843">
                  <c:v>21.1</c:v>
                </c:pt>
                <c:pt idx="844">
                  <c:v>21.4</c:v>
                </c:pt>
                <c:pt idx="845">
                  <c:v>21.7</c:v>
                </c:pt>
                <c:pt idx="846">
                  <c:v>21.85</c:v>
                </c:pt>
                <c:pt idx="847">
                  <c:v>21.9</c:v>
                </c:pt>
                <c:pt idx="848">
                  <c:v>22.05</c:v>
                </c:pt>
                <c:pt idx="849">
                  <c:v>22.5</c:v>
                </c:pt>
                <c:pt idx="850">
                  <c:v>22.5</c:v>
                </c:pt>
                <c:pt idx="851">
                  <c:v>22.35</c:v>
                </c:pt>
                <c:pt idx="852">
                  <c:v>22.4</c:v>
                </c:pt>
                <c:pt idx="853">
                  <c:v>22.3</c:v>
                </c:pt>
                <c:pt idx="854">
                  <c:v>22.45</c:v>
                </c:pt>
                <c:pt idx="855">
                  <c:v>22.45</c:v>
                </c:pt>
                <c:pt idx="856">
                  <c:v>22.55</c:v>
                </c:pt>
                <c:pt idx="857">
                  <c:v>22.65</c:v>
                </c:pt>
                <c:pt idx="858">
                  <c:v>22.55</c:v>
                </c:pt>
                <c:pt idx="859">
                  <c:v>22.45</c:v>
                </c:pt>
                <c:pt idx="860">
                  <c:v>22.5</c:v>
                </c:pt>
                <c:pt idx="861">
                  <c:v>22.45</c:v>
                </c:pt>
                <c:pt idx="862">
                  <c:v>22.55</c:v>
                </c:pt>
                <c:pt idx="863">
                  <c:v>22.5</c:v>
                </c:pt>
                <c:pt idx="864">
                  <c:v>22.6</c:v>
                </c:pt>
                <c:pt idx="865">
                  <c:v>22.5</c:v>
                </c:pt>
                <c:pt idx="866">
                  <c:v>21.75</c:v>
                </c:pt>
                <c:pt idx="867">
                  <c:v>21.25</c:v>
                </c:pt>
                <c:pt idx="868">
                  <c:v>21.65</c:v>
                </c:pt>
                <c:pt idx="869">
                  <c:v>21.8</c:v>
                </c:pt>
                <c:pt idx="870">
                  <c:v>21.75</c:v>
                </c:pt>
                <c:pt idx="871">
                  <c:v>21.7</c:v>
                </c:pt>
                <c:pt idx="872">
                  <c:v>21.5</c:v>
                </c:pt>
                <c:pt idx="873">
                  <c:v>21.1</c:v>
                </c:pt>
                <c:pt idx="874">
                  <c:v>21.4</c:v>
                </c:pt>
                <c:pt idx="875">
                  <c:v>21.3</c:v>
                </c:pt>
                <c:pt idx="876">
                  <c:v>21.2</c:v>
                </c:pt>
                <c:pt idx="877">
                  <c:v>21.45</c:v>
                </c:pt>
                <c:pt idx="878">
                  <c:v>21.7</c:v>
                </c:pt>
                <c:pt idx="879">
                  <c:v>21.35</c:v>
                </c:pt>
                <c:pt idx="880">
                  <c:v>21.4</c:v>
                </c:pt>
                <c:pt idx="881">
                  <c:v>21.25</c:v>
                </c:pt>
                <c:pt idx="882">
                  <c:v>21.2</c:v>
                </c:pt>
                <c:pt idx="883">
                  <c:v>18.7</c:v>
                </c:pt>
                <c:pt idx="884">
                  <c:v>18.78</c:v>
                </c:pt>
                <c:pt idx="885">
                  <c:v>18.36</c:v>
                </c:pt>
                <c:pt idx="886">
                  <c:v>17.600000000000001</c:v>
                </c:pt>
                <c:pt idx="887">
                  <c:v>16.18</c:v>
                </c:pt>
                <c:pt idx="888">
                  <c:v>16.7</c:v>
                </c:pt>
                <c:pt idx="889">
                  <c:v>17.600000000000001</c:v>
                </c:pt>
                <c:pt idx="890">
                  <c:v>16.54</c:v>
                </c:pt>
                <c:pt idx="891">
                  <c:v>16.64</c:v>
                </c:pt>
                <c:pt idx="892">
                  <c:v>14.6</c:v>
                </c:pt>
                <c:pt idx="893">
                  <c:v>16</c:v>
                </c:pt>
                <c:pt idx="894">
                  <c:v>15.16</c:v>
                </c:pt>
                <c:pt idx="895">
                  <c:v>14.4</c:v>
                </c:pt>
                <c:pt idx="896">
                  <c:v>13.96</c:v>
                </c:pt>
                <c:pt idx="897">
                  <c:v>12.96</c:v>
                </c:pt>
                <c:pt idx="898">
                  <c:v>14.16</c:v>
                </c:pt>
                <c:pt idx="899">
                  <c:v>15.44</c:v>
                </c:pt>
                <c:pt idx="900">
                  <c:v>16.04</c:v>
                </c:pt>
                <c:pt idx="901">
                  <c:v>16.440000000000001</c:v>
                </c:pt>
                <c:pt idx="902">
                  <c:v>15.16</c:v>
                </c:pt>
                <c:pt idx="903">
                  <c:v>15.5</c:v>
                </c:pt>
                <c:pt idx="904">
                  <c:v>16.100000000000001</c:v>
                </c:pt>
                <c:pt idx="905">
                  <c:v>15.64</c:v>
                </c:pt>
                <c:pt idx="906">
                  <c:v>15.3</c:v>
                </c:pt>
                <c:pt idx="907">
                  <c:v>15.54</c:v>
                </c:pt>
                <c:pt idx="908">
                  <c:v>15.12</c:v>
                </c:pt>
                <c:pt idx="909">
                  <c:v>14.76</c:v>
                </c:pt>
                <c:pt idx="910">
                  <c:v>15.16</c:v>
                </c:pt>
                <c:pt idx="911">
                  <c:v>15.28</c:v>
                </c:pt>
                <c:pt idx="912">
                  <c:v>16.46</c:v>
                </c:pt>
                <c:pt idx="913">
                  <c:v>16.48</c:v>
                </c:pt>
                <c:pt idx="914">
                  <c:v>16.14</c:v>
                </c:pt>
                <c:pt idx="915">
                  <c:v>16.28</c:v>
                </c:pt>
                <c:pt idx="916">
                  <c:v>16.239999999999998</c:v>
                </c:pt>
                <c:pt idx="917">
                  <c:v>16.3</c:v>
                </c:pt>
                <c:pt idx="918">
                  <c:v>16.420000000000002</c:v>
                </c:pt>
                <c:pt idx="919">
                  <c:v>16.62</c:v>
                </c:pt>
                <c:pt idx="920">
                  <c:v>16.7</c:v>
                </c:pt>
                <c:pt idx="921">
                  <c:v>16.7</c:v>
                </c:pt>
                <c:pt idx="922">
                  <c:v>16.899999999999999</c:v>
                </c:pt>
                <c:pt idx="923">
                  <c:v>17.079999999999998</c:v>
                </c:pt>
                <c:pt idx="924">
                  <c:v>16.940000000000001</c:v>
                </c:pt>
                <c:pt idx="925">
                  <c:v>16.64</c:v>
                </c:pt>
                <c:pt idx="926">
                  <c:v>16.38</c:v>
                </c:pt>
                <c:pt idx="927">
                  <c:v>16.64</c:v>
                </c:pt>
                <c:pt idx="928">
                  <c:v>16.5</c:v>
                </c:pt>
                <c:pt idx="929">
                  <c:v>16.22</c:v>
                </c:pt>
                <c:pt idx="930">
                  <c:v>16.5</c:v>
                </c:pt>
                <c:pt idx="931">
                  <c:v>16.579999999999998</c:v>
                </c:pt>
                <c:pt idx="932">
                  <c:v>16.3</c:v>
                </c:pt>
                <c:pt idx="933">
                  <c:v>16.2</c:v>
                </c:pt>
                <c:pt idx="934">
                  <c:v>16</c:v>
                </c:pt>
                <c:pt idx="935">
                  <c:v>15.9</c:v>
                </c:pt>
                <c:pt idx="936">
                  <c:v>16.239999999999998</c:v>
                </c:pt>
                <c:pt idx="937">
                  <c:v>16.48</c:v>
                </c:pt>
                <c:pt idx="938">
                  <c:v>16.559999999999999</c:v>
                </c:pt>
                <c:pt idx="939">
                  <c:v>16.8</c:v>
                </c:pt>
                <c:pt idx="940">
                  <c:v>16.72</c:v>
                </c:pt>
                <c:pt idx="941">
                  <c:v>16.920000000000002</c:v>
                </c:pt>
                <c:pt idx="942">
                  <c:v>17.32</c:v>
                </c:pt>
                <c:pt idx="943">
                  <c:v>17.46</c:v>
                </c:pt>
                <c:pt idx="944">
                  <c:v>17.739999999999998</c:v>
                </c:pt>
                <c:pt idx="945">
                  <c:v>17.899999999999999</c:v>
                </c:pt>
                <c:pt idx="946">
                  <c:v>18.079999999999998</c:v>
                </c:pt>
                <c:pt idx="947">
                  <c:v>18.34</c:v>
                </c:pt>
                <c:pt idx="948">
                  <c:v>18.16</c:v>
                </c:pt>
                <c:pt idx="949">
                  <c:v>17.66</c:v>
                </c:pt>
                <c:pt idx="950">
                  <c:v>17.600000000000001</c:v>
                </c:pt>
                <c:pt idx="951">
                  <c:v>17.62</c:v>
                </c:pt>
                <c:pt idx="952">
                  <c:v>17.399999999999999</c:v>
                </c:pt>
                <c:pt idx="953">
                  <c:v>17.32</c:v>
                </c:pt>
                <c:pt idx="954">
                  <c:v>17.14</c:v>
                </c:pt>
                <c:pt idx="955">
                  <c:v>17</c:v>
                </c:pt>
                <c:pt idx="956">
                  <c:v>17.100000000000001</c:v>
                </c:pt>
                <c:pt idx="957">
                  <c:v>17.12</c:v>
                </c:pt>
                <c:pt idx="958">
                  <c:v>17</c:v>
                </c:pt>
                <c:pt idx="959">
                  <c:v>16.64</c:v>
                </c:pt>
                <c:pt idx="960">
                  <c:v>16.600000000000001</c:v>
                </c:pt>
                <c:pt idx="961">
                  <c:v>17.28</c:v>
                </c:pt>
                <c:pt idx="962">
                  <c:v>17.14</c:v>
                </c:pt>
                <c:pt idx="963">
                  <c:v>17.100000000000001</c:v>
                </c:pt>
                <c:pt idx="964">
                  <c:v>16.96</c:v>
                </c:pt>
                <c:pt idx="965">
                  <c:v>16.86</c:v>
                </c:pt>
                <c:pt idx="966">
                  <c:v>16.8</c:v>
                </c:pt>
                <c:pt idx="967">
                  <c:v>16.739999999999998</c:v>
                </c:pt>
                <c:pt idx="968">
                  <c:v>16.940000000000001</c:v>
                </c:pt>
                <c:pt idx="969">
                  <c:v>17.02</c:v>
                </c:pt>
                <c:pt idx="970">
                  <c:v>17.12</c:v>
                </c:pt>
                <c:pt idx="971">
                  <c:v>16.760000000000002</c:v>
                </c:pt>
                <c:pt idx="972">
                  <c:v>16.82</c:v>
                </c:pt>
                <c:pt idx="973">
                  <c:v>16.7</c:v>
                </c:pt>
                <c:pt idx="974">
                  <c:v>16.8</c:v>
                </c:pt>
                <c:pt idx="975">
                  <c:v>17.02</c:v>
                </c:pt>
                <c:pt idx="976">
                  <c:v>17.079999999999998</c:v>
                </c:pt>
                <c:pt idx="977">
                  <c:v>17.3</c:v>
                </c:pt>
                <c:pt idx="978">
                  <c:v>17.12</c:v>
                </c:pt>
                <c:pt idx="979">
                  <c:v>17.100000000000001</c:v>
                </c:pt>
                <c:pt idx="980">
                  <c:v>17.38</c:v>
                </c:pt>
                <c:pt idx="981">
                  <c:v>16.8</c:v>
                </c:pt>
                <c:pt idx="982">
                  <c:v>16.88</c:v>
                </c:pt>
                <c:pt idx="983">
                  <c:v>16.940000000000001</c:v>
                </c:pt>
                <c:pt idx="984">
                  <c:v>17.100000000000001</c:v>
                </c:pt>
                <c:pt idx="985">
                  <c:v>16.7</c:v>
                </c:pt>
                <c:pt idx="986">
                  <c:v>16.7</c:v>
                </c:pt>
                <c:pt idx="987">
                  <c:v>16.7</c:v>
                </c:pt>
                <c:pt idx="988">
                  <c:v>16.36</c:v>
                </c:pt>
                <c:pt idx="989">
                  <c:v>16.04</c:v>
                </c:pt>
                <c:pt idx="990">
                  <c:v>16.12</c:v>
                </c:pt>
                <c:pt idx="991">
                  <c:v>16.12</c:v>
                </c:pt>
                <c:pt idx="992">
                  <c:v>16.28</c:v>
                </c:pt>
                <c:pt idx="993">
                  <c:v>16.420000000000002</c:v>
                </c:pt>
                <c:pt idx="994">
                  <c:v>16.04</c:v>
                </c:pt>
                <c:pt idx="995">
                  <c:v>15.8</c:v>
                </c:pt>
                <c:pt idx="996">
                  <c:v>15.88</c:v>
                </c:pt>
                <c:pt idx="997">
                  <c:v>15.8</c:v>
                </c:pt>
                <c:pt idx="998">
                  <c:v>15.74</c:v>
                </c:pt>
                <c:pt idx="999">
                  <c:v>15.7</c:v>
                </c:pt>
                <c:pt idx="1000">
                  <c:v>15.76</c:v>
                </c:pt>
                <c:pt idx="1001">
                  <c:v>16</c:v>
                </c:pt>
                <c:pt idx="1002">
                  <c:v>16.079999999999998</c:v>
                </c:pt>
                <c:pt idx="1003">
                  <c:v>16.12</c:v>
                </c:pt>
                <c:pt idx="1004">
                  <c:v>15.94</c:v>
                </c:pt>
                <c:pt idx="1005">
                  <c:v>16.04</c:v>
                </c:pt>
                <c:pt idx="1006">
                  <c:v>15.88</c:v>
                </c:pt>
                <c:pt idx="1007">
                  <c:v>15.88</c:v>
                </c:pt>
                <c:pt idx="1008">
                  <c:v>15.86</c:v>
                </c:pt>
                <c:pt idx="1009">
                  <c:v>15.9</c:v>
                </c:pt>
                <c:pt idx="1010">
                  <c:v>15.9</c:v>
                </c:pt>
                <c:pt idx="1011">
                  <c:v>15.92</c:v>
                </c:pt>
                <c:pt idx="1012">
                  <c:v>16.12</c:v>
                </c:pt>
                <c:pt idx="1013">
                  <c:v>16.12</c:v>
                </c:pt>
                <c:pt idx="1014">
                  <c:v>16.16</c:v>
                </c:pt>
                <c:pt idx="1015">
                  <c:v>16.34</c:v>
                </c:pt>
                <c:pt idx="1016">
                  <c:v>16</c:v>
                </c:pt>
                <c:pt idx="1017">
                  <c:v>16.46</c:v>
                </c:pt>
                <c:pt idx="1018">
                  <c:v>16.600000000000001</c:v>
                </c:pt>
                <c:pt idx="1019">
                  <c:v>16.2</c:v>
                </c:pt>
                <c:pt idx="1020">
                  <c:v>16</c:v>
                </c:pt>
                <c:pt idx="1021">
                  <c:v>16.760000000000002</c:v>
                </c:pt>
                <c:pt idx="1022">
                  <c:v>17.2</c:v>
                </c:pt>
                <c:pt idx="1023">
                  <c:v>17.22</c:v>
                </c:pt>
                <c:pt idx="1024">
                  <c:v>17</c:v>
                </c:pt>
                <c:pt idx="1025">
                  <c:v>16.68</c:v>
                </c:pt>
                <c:pt idx="1026">
                  <c:v>16.600000000000001</c:v>
                </c:pt>
                <c:pt idx="1027">
                  <c:v>16.420000000000002</c:v>
                </c:pt>
                <c:pt idx="1028">
                  <c:v>16.3</c:v>
                </c:pt>
                <c:pt idx="1029">
                  <c:v>16.16</c:v>
                </c:pt>
                <c:pt idx="1030">
                  <c:v>16.16</c:v>
                </c:pt>
                <c:pt idx="1031">
                  <c:v>16.32</c:v>
                </c:pt>
                <c:pt idx="1032">
                  <c:v>16.28</c:v>
                </c:pt>
                <c:pt idx="1033">
                  <c:v>16.739999999999998</c:v>
                </c:pt>
                <c:pt idx="1034">
                  <c:v>16.64</c:v>
                </c:pt>
                <c:pt idx="1035">
                  <c:v>16.84</c:v>
                </c:pt>
                <c:pt idx="1036">
                  <c:v>16.72</c:v>
                </c:pt>
                <c:pt idx="1037">
                  <c:v>17.28</c:v>
                </c:pt>
                <c:pt idx="1038">
                  <c:v>17.54</c:v>
                </c:pt>
                <c:pt idx="1039">
                  <c:v>17.66</c:v>
                </c:pt>
                <c:pt idx="1040">
                  <c:v>17.72</c:v>
                </c:pt>
                <c:pt idx="1041">
                  <c:v>17.36</c:v>
                </c:pt>
                <c:pt idx="1042">
                  <c:v>17.3</c:v>
                </c:pt>
                <c:pt idx="1043">
                  <c:v>17.079999999999998</c:v>
                </c:pt>
                <c:pt idx="1044">
                  <c:v>17.34</c:v>
                </c:pt>
                <c:pt idx="1045">
                  <c:v>17.32</c:v>
                </c:pt>
                <c:pt idx="1046">
                  <c:v>17.38</c:v>
                </c:pt>
                <c:pt idx="1047">
                  <c:v>17.559999999999999</c:v>
                </c:pt>
                <c:pt idx="1048">
                  <c:v>17.3</c:v>
                </c:pt>
                <c:pt idx="1049">
                  <c:v>17.399999999999999</c:v>
                </c:pt>
                <c:pt idx="1050">
                  <c:v>16.96</c:v>
                </c:pt>
                <c:pt idx="1051">
                  <c:v>17</c:v>
                </c:pt>
                <c:pt idx="1052">
                  <c:v>16.34</c:v>
                </c:pt>
                <c:pt idx="1053">
                  <c:v>16.440000000000001</c:v>
                </c:pt>
                <c:pt idx="1054">
                  <c:v>16.34</c:v>
                </c:pt>
                <c:pt idx="1055">
                  <c:v>17</c:v>
                </c:pt>
                <c:pt idx="1056">
                  <c:v>16.899999999999999</c:v>
                </c:pt>
                <c:pt idx="1057">
                  <c:v>17.059999999999999</c:v>
                </c:pt>
                <c:pt idx="1058">
                  <c:v>17.3</c:v>
                </c:pt>
                <c:pt idx="1059">
                  <c:v>17.46</c:v>
                </c:pt>
                <c:pt idx="1060">
                  <c:v>17.78</c:v>
                </c:pt>
                <c:pt idx="1061">
                  <c:v>17.940000000000001</c:v>
                </c:pt>
                <c:pt idx="1062">
                  <c:v>17.7</c:v>
                </c:pt>
                <c:pt idx="1063">
                  <c:v>17.7</c:v>
                </c:pt>
                <c:pt idx="1064">
                  <c:v>17.82</c:v>
                </c:pt>
                <c:pt idx="1065">
                  <c:v>18.3</c:v>
                </c:pt>
                <c:pt idx="1066">
                  <c:v>18.600000000000001</c:v>
                </c:pt>
                <c:pt idx="1067">
                  <c:v>18.739999999999998</c:v>
                </c:pt>
                <c:pt idx="1068">
                  <c:v>18.36</c:v>
                </c:pt>
                <c:pt idx="1069">
                  <c:v>18.5</c:v>
                </c:pt>
                <c:pt idx="1070">
                  <c:v>18.399999999999999</c:v>
                </c:pt>
                <c:pt idx="1071">
                  <c:v>18.5</c:v>
                </c:pt>
                <c:pt idx="1072">
                  <c:v>18.600000000000001</c:v>
                </c:pt>
                <c:pt idx="1073">
                  <c:v>18.7</c:v>
                </c:pt>
                <c:pt idx="1074">
                  <c:v>18.440000000000001</c:v>
                </c:pt>
                <c:pt idx="1075">
                  <c:v>18.68</c:v>
                </c:pt>
                <c:pt idx="1076">
                  <c:v>18.62</c:v>
                </c:pt>
                <c:pt idx="1077">
                  <c:v>18.66</c:v>
                </c:pt>
                <c:pt idx="1078">
                  <c:v>18.8</c:v>
                </c:pt>
                <c:pt idx="1079">
                  <c:v>18.100000000000001</c:v>
                </c:pt>
                <c:pt idx="1080">
                  <c:v>18.600000000000001</c:v>
                </c:pt>
                <c:pt idx="1081">
                  <c:v>18.899999999999999</c:v>
                </c:pt>
                <c:pt idx="1082">
                  <c:v>19.36</c:v>
                </c:pt>
                <c:pt idx="1083">
                  <c:v>19.16</c:v>
                </c:pt>
                <c:pt idx="1084">
                  <c:v>19.46</c:v>
                </c:pt>
                <c:pt idx="1085">
                  <c:v>19.48</c:v>
                </c:pt>
                <c:pt idx="1086">
                  <c:v>19.420000000000002</c:v>
                </c:pt>
                <c:pt idx="1087">
                  <c:v>19.760000000000002</c:v>
                </c:pt>
                <c:pt idx="1088">
                  <c:v>19.7</c:v>
                </c:pt>
                <c:pt idx="1089">
                  <c:v>19.12</c:v>
                </c:pt>
                <c:pt idx="1090">
                  <c:v>19.239999999999998</c:v>
                </c:pt>
                <c:pt idx="1091">
                  <c:v>19.34</c:v>
                </c:pt>
                <c:pt idx="1092">
                  <c:v>19.3</c:v>
                </c:pt>
                <c:pt idx="1093">
                  <c:v>19.399999999999999</c:v>
                </c:pt>
                <c:pt idx="1094">
                  <c:v>19.440000000000001</c:v>
                </c:pt>
                <c:pt idx="1095">
                  <c:v>19.399999999999999</c:v>
                </c:pt>
                <c:pt idx="1096">
                  <c:v>19.22</c:v>
                </c:pt>
                <c:pt idx="1097">
                  <c:v>19.38</c:v>
                </c:pt>
                <c:pt idx="1098">
                  <c:v>19.5</c:v>
                </c:pt>
                <c:pt idx="1099">
                  <c:v>19.2</c:v>
                </c:pt>
                <c:pt idx="1100">
                  <c:v>18.8</c:v>
                </c:pt>
                <c:pt idx="1101">
                  <c:v>18.739999999999998</c:v>
                </c:pt>
                <c:pt idx="1102">
                  <c:v>18.38</c:v>
                </c:pt>
                <c:pt idx="1103">
                  <c:v>18.739999999999998</c:v>
                </c:pt>
                <c:pt idx="1104">
                  <c:v>18.86</c:v>
                </c:pt>
                <c:pt idx="1105">
                  <c:v>18.600000000000001</c:v>
                </c:pt>
                <c:pt idx="1106">
                  <c:v>19.100000000000001</c:v>
                </c:pt>
                <c:pt idx="1107">
                  <c:v>18.899999999999999</c:v>
                </c:pt>
                <c:pt idx="1108">
                  <c:v>18.8</c:v>
                </c:pt>
                <c:pt idx="1109">
                  <c:v>18.36</c:v>
                </c:pt>
                <c:pt idx="1110">
                  <c:v>18.2</c:v>
                </c:pt>
                <c:pt idx="1111">
                  <c:v>18.2</c:v>
                </c:pt>
                <c:pt idx="1112">
                  <c:v>18.34</c:v>
                </c:pt>
                <c:pt idx="1113">
                  <c:v>18.18</c:v>
                </c:pt>
                <c:pt idx="1114">
                  <c:v>18.399999999999999</c:v>
                </c:pt>
                <c:pt idx="1115">
                  <c:v>18.600000000000001</c:v>
                </c:pt>
                <c:pt idx="1116">
                  <c:v>18.62</c:v>
                </c:pt>
                <c:pt idx="1117">
                  <c:v>18.78</c:v>
                </c:pt>
                <c:pt idx="1118">
                  <c:v>18.84</c:v>
                </c:pt>
                <c:pt idx="1119">
                  <c:v>18.84</c:v>
                </c:pt>
                <c:pt idx="1120">
                  <c:v>18.579999999999998</c:v>
                </c:pt>
                <c:pt idx="1121">
                  <c:v>18.5</c:v>
                </c:pt>
                <c:pt idx="1122">
                  <c:v>18.64</c:v>
                </c:pt>
                <c:pt idx="1123">
                  <c:v>18.600000000000001</c:v>
                </c:pt>
                <c:pt idx="1124">
                  <c:v>18.72</c:v>
                </c:pt>
                <c:pt idx="1125">
                  <c:v>18.920000000000002</c:v>
                </c:pt>
                <c:pt idx="1126">
                  <c:v>19.059999999999999</c:v>
                </c:pt>
                <c:pt idx="1127">
                  <c:v>19.2</c:v>
                </c:pt>
                <c:pt idx="1128">
                  <c:v>19.100000000000001</c:v>
                </c:pt>
                <c:pt idx="1129">
                  <c:v>19.18</c:v>
                </c:pt>
                <c:pt idx="1130">
                  <c:v>19.02</c:v>
                </c:pt>
                <c:pt idx="1131">
                  <c:v>18.96</c:v>
                </c:pt>
                <c:pt idx="1132">
                  <c:v>18.899999999999999</c:v>
                </c:pt>
                <c:pt idx="1133">
                  <c:v>19.059999999999999</c:v>
                </c:pt>
                <c:pt idx="1134">
                  <c:v>18.82</c:v>
                </c:pt>
                <c:pt idx="1135">
                  <c:v>19.22</c:v>
                </c:pt>
                <c:pt idx="1136">
                  <c:v>19.16</c:v>
                </c:pt>
                <c:pt idx="1137">
                  <c:v>19.3</c:v>
                </c:pt>
                <c:pt idx="1138">
                  <c:v>19.3</c:v>
                </c:pt>
                <c:pt idx="1139">
                  <c:v>19.34</c:v>
                </c:pt>
                <c:pt idx="1140">
                  <c:v>19.260000000000002</c:v>
                </c:pt>
                <c:pt idx="1141">
                  <c:v>19.38</c:v>
                </c:pt>
                <c:pt idx="1142">
                  <c:v>19.600000000000001</c:v>
                </c:pt>
                <c:pt idx="1143">
                  <c:v>20.2</c:v>
                </c:pt>
                <c:pt idx="1144">
                  <c:v>20.8</c:v>
                </c:pt>
                <c:pt idx="1145">
                  <c:v>21.55</c:v>
                </c:pt>
                <c:pt idx="1146">
                  <c:v>21.6</c:v>
                </c:pt>
                <c:pt idx="1147">
                  <c:v>21.65</c:v>
                </c:pt>
                <c:pt idx="1148">
                  <c:v>21.8</c:v>
                </c:pt>
                <c:pt idx="1149">
                  <c:v>21.7</c:v>
                </c:pt>
                <c:pt idx="1150">
                  <c:v>21.3</c:v>
                </c:pt>
                <c:pt idx="1151">
                  <c:v>20.7</c:v>
                </c:pt>
                <c:pt idx="1152">
                  <c:v>21.3</c:v>
                </c:pt>
                <c:pt idx="1153">
                  <c:v>21.6</c:v>
                </c:pt>
                <c:pt idx="1154">
                  <c:v>21.7</c:v>
                </c:pt>
                <c:pt idx="1155">
                  <c:v>21.65</c:v>
                </c:pt>
                <c:pt idx="1156">
                  <c:v>21.65</c:v>
                </c:pt>
                <c:pt idx="1157">
                  <c:v>21.5</c:v>
                </c:pt>
                <c:pt idx="1158">
                  <c:v>21.75</c:v>
                </c:pt>
                <c:pt idx="1159">
                  <c:v>21.65</c:v>
                </c:pt>
                <c:pt idx="1160">
                  <c:v>21.8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64-4CA7-897A-0855C4D8B72C}"/>
            </c:ext>
          </c:extLst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cat>
            <c:numRef>
              <c:f>Φύλλο2!$A$1:$A$1161</c:f>
              <c:numCache>
                <c:formatCode>m/d/yyyy</c:formatCode>
                <c:ptCount val="1161"/>
                <c:pt idx="0">
                  <c:v>42592</c:v>
                </c:pt>
                <c:pt idx="1">
                  <c:v>42593</c:v>
                </c:pt>
                <c:pt idx="2">
                  <c:v>42594</c:v>
                </c:pt>
                <c:pt idx="3">
                  <c:v>42598</c:v>
                </c:pt>
                <c:pt idx="4">
                  <c:v>42599</c:v>
                </c:pt>
                <c:pt idx="5">
                  <c:v>42600</c:v>
                </c:pt>
                <c:pt idx="6">
                  <c:v>42601</c:v>
                </c:pt>
                <c:pt idx="7">
                  <c:v>42604</c:v>
                </c:pt>
                <c:pt idx="8">
                  <c:v>42605</c:v>
                </c:pt>
                <c:pt idx="9">
                  <c:v>42606</c:v>
                </c:pt>
                <c:pt idx="10">
                  <c:v>42607</c:v>
                </c:pt>
                <c:pt idx="11">
                  <c:v>42608</c:v>
                </c:pt>
                <c:pt idx="12">
                  <c:v>42611</c:v>
                </c:pt>
                <c:pt idx="13">
                  <c:v>42612</c:v>
                </c:pt>
                <c:pt idx="14">
                  <c:v>42613</c:v>
                </c:pt>
                <c:pt idx="15">
                  <c:v>42614</c:v>
                </c:pt>
                <c:pt idx="16">
                  <c:v>42615</c:v>
                </c:pt>
                <c:pt idx="17">
                  <c:v>42618</c:v>
                </c:pt>
                <c:pt idx="18">
                  <c:v>42619</c:v>
                </c:pt>
                <c:pt idx="19">
                  <c:v>42620</c:v>
                </c:pt>
                <c:pt idx="20">
                  <c:v>42621</c:v>
                </c:pt>
                <c:pt idx="21">
                  <c:v>42622</c:v>
                </c:pt>
                <c:pt idx="22">
                  <c:v>42625</c:v>
                </c:pt>
                <c:pt idx="23">
                  <c:v>42626</c:v>
                </c:pt>
                <c:pt idx="24">
                  <c:v>42627</c:v>
                </c:pt>
                <c:pt idx="25">
                  <c:v>42628</c:v>
                </c:pt>
                <c:pt idx="26">
                  <c:v>42629</c:v>
                </c:pt>
                <c:pt idx="27">
                  <c:v>42632</c:v>
                </c:pt>
                <c:pt idx="28">
                  <c:v>42633</c:v>
                </c:pt>
                <c:pt idx="29">
                  <c:v>42634</c:v>
                </c:pt>
                <c:pt idx="30">
                  <c:v>42635</c:v>
                </c:pt>
                <c:pt idx="31">
                  <c:v>42636</c:v>
                </c:pt>
                <c:pt idx="32">
                  <c:v>42639</c:v>
                </c:pt>
                <c:pt idx="33">
                  <c:v>42640</c:v>
                </c:pt>
                <c:pt idx="34">
                  <c:v>42641</c:v>
                </c:pt>
                <c:pt idx="35">
                  <c:v>42642</c:v>
                </c:pt>
                <c:pt idx="36">
                  <c:v>42643</c:v>
                </c:pt>
                <c:pt idx="37">
                  <c:v>42646</c:v>
                </c:pt>
                <c:pt idx="38">
                  <c:v>42647</c:v>
                </c:pt>
                <c:pt idx="39">
                  <c:v>42648</c:v>
                </c:pt>
                <c:pt idx="40">
                  <c:v>42649</c:v>
                </c:pt>
                <c:pt idx="41">
                  <c:v>42650</c:v>
                </c:pt>
                <c:pt idx="42">
                  <c:v>42653</c:v>
                </c:pt>
                <c:pt idx="43">
                  <c:v>42654</c:v>
                </c:pt>
                <c:pt idx="44">
                  <c:v>42655</c:v>
                </c:pt>
                <c:pt idx="45">
                  <c:v>42656</c:v>
                </c:pt>
                <c:pt idx="46">
                  <c:v>42657</c:v>
                </c:pt>
                <c:pt idx="47">
                  <c:v>42660</c:v>
                </c:pt>
                <c:pt idx="48">
                  <c:v>42661</c:v>
                </c:pt>
                <c:pt idx="49">
                  <c:v>42662</c:v>
                </c:pt>
                <c:pt idx="50">
                  <c:v>42663</c:v>
                </c:pt>
                <c:pt idx="51">
                  <c:v>42664</c:v>
                </c:pt>
                <c:pt idx="52">
                  <c:v>42667</c:v>
                </c:pt>
                <c:pt idx="53">
                  <c:v>42668</c:v>
                </c:pt>
                <c:pt idx="54">
                  <c:v>42669</c:v>
                </c:pt>
                <c:pt idx="55">
                  <c:v>42670</c:v>
                </c:pt>
                <c:pt idx="56">
                  <c:v>42674</c:v>
                </c:pt>
                <c:pt idx="57">
                  <c:v>42675</c:v>
                </c:pt>
                <c:pt idx="58">
                  <c:v>42676</c:v>
                </c:pt>
                <c:pt idx="59">
                  <c:v>42677</c:v>
                </c:pt>
                <c:pt idx="60">
                  <c:v>42678</c:v>
                </c:pt>
                <c:pt idx="61">
                  <c:v>42681</c:v>
                </c:pt>
                <c:pt idx="62">
                  <c:v>42682</c:v>
                </c:pt>
                <c:pt idx="63">
                  <c:v>42683</c:v>
                </c:pt>
                <c:pt idx="64">
                  <c:v>42684</c:v>
                </c:pt>
                <c:pt idx="65">
                  <c:v>42685</c:v>
                </c:pt>
                <c:pt idx="66">
                  <c:v>42688</c:v>
                </c:pt>
                <c:pt idx="67">
                  <c:v>42689</c:v>
                </c:pt>
                <c:pt idx="68">
                  <c:v>42690</c:v>
                </c:pt>
                <c:pt idx="69">
                  <c:v>42691</c:v>
                </c:pt>
                <c:pt idx="70">
                  <c:v>42692</c:v>
                </c:pt>
                <c:pt idx="71">
                  <c:v>42695</c:v>
                </c:pt>
                <c:pt idx="72">
                  <c:v>42696</c:v>
                </c:pt>
                <c:pt idx="73">
                  <c:v>42697</c:v>
                </c:pt>
                <c:pt idx="74">
                  <c:v>42698</c:v>
                </c:pt>
                <c:pt idx="75">
                  <c:v>42699</c:v>
                </c:pt>
                <c:pt idx="76">
                  <c:v>42702</c:v>
                </c:pt>
                <c:pt idx="77">
                  <c:v>42703</c:v>
                </c:pt>
                <c:pt idx="78">
                  <c:v>42704</c:v>
                </c:pt>
                <c:pt idx="79">
                  <c:v>42705</c:v>
                </c:pt>
                <c:pt idx="80">
                  <c:v>42706</c:v>
                </c:pt>
                <c:pt idx="81">
                  <c:v>42709</c:v>
                </c:pt>
                <c:pt idx="82">
                  <c:v>42710</c:v>
                </c:pt>
                <c:pt idx="83">
                  <c:v>42711</c:v>
                </c:pt>
                <c:pt idx="84">
                  <c:v>42712</c:v>
                </c:pt>
                <c:pt idx="85">
                  <c:v>42713</c:v>
                </c:pt>
                <c:pt idx="86">
                  <c:v>42716</c:v>
                </c:pt>
                <c:pt idx="87">
                  <c:v>42717</c:v>
                </c:pt>
                <c:pt idx="88">
                  <c:v>42718</c:v>
                </c:pt>
                <c:pt idx="89">
                  <c:v>42719</c:v>
                </c:pt>
                <c:pt idx="90">
                  <c:v>42720</c:v>
                </c:pt>
                <c:pt idx="91">
                  <c:v>42723</c:v>
                </c:pt>
                <c:pt idx="92">
                  <c:v>42724</c:v>
                </c:pt>
                <c:pt idx="93">
                  <c:v>42725</c:v>
                </c:pt>
                <c:pt idx="94">
                  <c:v>42726</c:v>
                </c:pt>
                <c:pt idx="95">
                  <c:v>42727</c:v>
                </c:pt>
                <c:pt idx="96">
                  <c:v>42731</c:v>
                </c:pt>
                <c:pt idx="97">
                  <c:v>42732</c:v>
                </c:pt>
                <c:pt idx="98">
                  <c:v>42733</c:v>
                </c:pt>
                <c:pt idx="99">
                  <c:v>42734</c:v>
                </c:pt>
                <c:pt idx="100">
                  <c:v>42737</c:v>
                </c:pt>
                <c:pt idx="101">
                  <c:v>42738</c:v>
                </c:pt>
                <c:pt idx="102">
                  <c:v>42739</c:v>
                </c:pt>
                <c:pt idx="103">
                  <c:v>42740</c:v>
                </c:pt>
                <c:pt idx="104">
                  <c:v>42744</c:v>
                </c:pt>
                <c:pt idx="105">
                  <c:v>42745</c:v>
                </c:pt>
                <c:pt idx="106">
                  <c:v>42746</c:v>
                </c:pt>
                <c:pt idx="107">
                  <c:v>42747</c:v>
                </c:pt>
                <c:pt idx="108">
                  <c:v>42748</c:v>
                </c:pt>
                <c:pt idx="109">
                  <c:v>42751</c:v>
                </c:pt>
                <c:pt idx="110">
                  <c:v>42752</c:v>
                </c:pt>
                <c:pt idx="111">
                  <c:v>42753</c:v>
                </c:pt>
                <c:pt idx="112">
                  <c:v>42754</c:v>
                </c:pt>
                <c:pt idx="113">
                  <c:v>42755</c:v>
                </c:pt>
                <c:pt idx="114">
                  <c:v>42758</c:v>
                </c:pt>
                <c:pt idx="115">
                  <c:v>42759</c:v>
                </c:pt>
                <c:pt idx="116">
                  <c:v>42760</c:v>
                </c:pt>
                <c:pt idx="117">
                  <c:v>42761</c:v>
                </c:pt>
                <c:pt idx="118">
                  <c:v>42762</c:v>
                </c:pt>
                <c:pt idx="119">
                  <c:v>42765</c:v>
                </c:pt>
                <c:pt idx="120">
                  <c:v>42766</c:v>
                </c:pt>
                <c:pt idx="121">
                  <c:v>42767</c:v>
                </c:pt>
                <c:pt idx="122">
                  <c:v>42768</c:v>
                </c:pt>
                <c:pt idx="123">
                  <c:v>42769</c:v>
                </c:pt>
                <c:pt idx="124">
                  <c:v>42772</c:v>
                </c:pt>
                <c:pt idx="125">
                  <c:v>42773</c:v>
                </c:pt>
                <c:pt idx="126">
                  <c:v>42774</c:v>
                </c:pt>
                <c:pt idx="127">
                  <c:v>42775</c:v>
                </c:pt>
                <c:pt idx="128">
                  <c:v>42776</c:v>
                </c:pt>
                <c:pt idx="129">
                  <c:v>42779</c:v>
                </c:pt>
                <c:pt idx="130">
                  <c:v>42780</c:v>
                </c:pt>
                <c:pt idx="131">
                  <c:v>42781</c:v>
                </c:pt>
                <c:pt idx="132">
                  <c:v>42782</c:v>
                </c:pt>
                <c:pt idx="133">
                  <c:v>42783</c:v>
                </c:pt>
                <c:pt idx="134">
                  <c:v>42786</c:v>
                </c:pt>
                <c:pt idx="135">
                  <c:v>42787</c:v>
                </c:pt>
                <c:pt idx="136">
                  <c:v>42788</c:v>
                </c:pt>
                <c:pt idx="137">
                  <c:v>42789</c:v>
                </c:pt>
                <c:pt idx="138">
                  <c:v>42790</c:v>
                </c:pt>
                <c:pt idx="139">
                  <c:v>42794</c:v>
                </c:pt>
                <c:pt idx="140">
                  <c:v>42795</c:v>
                </c:pt>
                <c:pt idx="141">
                  <c:v>42796</c:v>
                </c:pt>
                <c:pt idx="142">
                  <c:v>42797</c:v>
                </c:pt>
                <c:pt idx="143">
                  <c:v>42800</c:v>
                </c:pt>
                <c:pt idx="144">
                  <c:v>42801</c:v>
                </c:pt>
                <c:pt idx="145">
                  <c:v>42802</c:v>
                </c:pt>
                <c:pt idx="146">
                  <c:v>42803</c:v>
                </c:pt>
                <c:pt idx="147">
                  <c:v>42804</c:v>
                </c:pt>
                <c:pt idx="148">
                  <c:v>42807</c:v>
                </c:pt>
                <c:pt idx="149">
                  <c:v>42808</c:v>
                </c:pt>
                <c:pt idx="150">
                  <c:v>42809</c:v>
                </c:pt>
                <c:pt idx="151">
                  <c:v>42810</c:v>
                </c:pt>
                <c:pt idx="152">
                  <c:v>42811</c:v>
                </c:pt>
                <c:pt idx="153">
                  <c:v>42814</c:v>
                </c:pt>
                <c:pt idx="154">
                  <c:v>42815</c:v>
                </c:pt>
                <c:pt idx="155">
                  <c:v>42816</c:v>
                </c:pt>
                <c:pt idx="156">
                  <c:v>42817</c:v>
                </c:pt>
                <c:pt idx="157">
                  <c:v>42818</c:v>
                </c:pt>
                <c:pt idx="158">
                  <c:v>42821</c:v>
                </c:pt>
                <c:pt idx="159">
                  <c:v>42822</c:v>
                </c:pt>
                <c:pt idx="160">
                  <c:v>42823</c:v>
                </c:pt>
                <c:pt idx="161">
                  <c:v>42824</c:v>
                </c:pt>
                <c:pt idx="162">
                  <c:v>42825</c:v>
                </c:pt>
                <c:pt idx="163">
                  <c:v>42828</c:v>
                </c:pt>
                <c:pt idx="164">
                  <c:v>42829</c:v>
                </c:pt>
                <c:pt idx="165">
                  <c:v>42830</c:v>
                </c:pt>
                <c:pt idx="166">
                  <c:v>42831</c:v>
                </c:pt>
                <c:pt idx="167">
                  <c:v>42832</c:v>
                </c:pt>
                <c:pt idx="168">
                  <c:v>42835</c:v>
                </c:pt>
                <c:pt idx="169">
                  <c:v>42836</c:v>
                </c:pt>
                <c:pt idx="170">
                  <c:v>42837</c:v>
                </c:pt>
                <c:pt idx="171">
                  <c:v>42838</c:v>
                </c:pt>
                <c:pt idx="172">
                  <c:v>42843</c:v>
                </c:pt>
                <c:pt idx="173">
                  <c:v>42844</c:v>
                </c:pt>
                <c:pt idx="174">
                  <c:v>42845</c:v>
                </c:pt>
                <c:pt idx="175">
                  <c:v>42846</c:v>
                </c:pt>
                <c:pt idx="176">
                  <c:v>42849</c:v>
                </c:pt>
                <c:pt idx="177">
                  <c:v>42850</c:v>
                </c:pt>
                <c:pt idx="178">
                  <c:v>42851</c:v>
                </c:pt>
                <c:pt idx="179">
                  <c:v>42852</c:v>
                </c:pt>
                <c:pt idx="180">
                  <c:v>42853</c:v>
                </c:pt>
                <c:pt idx="181">
                  <c:v>42857</c:v>
                </c:pt>
                <c:pt idx="182">
                  <c:v>42858</c:v>
                </c:pt>
                <c:pt idx="183">
                  <c:v>42859</c:v>
                </c:pt>
                <c:pt idx="184">
                  <c:v>42860</c:v>
                </c:pt>
                <c:pt idx="185">
                  <c:v>42863</c:v>
                </c:pt>
                <c:pt idx="186">
                  <c:v>42864</c:v>
                </c:pt>
                <c:pt idx="187">
                  <c:v>42865</c:v>
                </c:pt>
                <c:pt idx="188">
                  <c:v>42866</c:v>
                </c:pt>
                <c:pt idx="189">
                  <c:v>42867</c:v>
                </c:pt>
                <c:pt idx="190">
                  <c:v>42870</c:v>
                </c:pt>
                <c:pt idx="191">
                  <c:v>42871</c:v>
                </c:pt>
                <c:pt idx="192">
                  <c:v>42872</c:v>
                </c:pt>
                <c:pt idx="193">
                  <c:v>42873</c:v>
                </c:pt>
                <c:pt idx="194">
                  <c:v>42874</c:v>
                </c:pt>
                <c:pt idx="195">
                  <c:v>42877</c:v>
                </c:pt>
                <c:pt idx="196">
                  <c:v>42878</c:v>
                </c:pt>
                <c:pt idx="197">
                  <c:v>42879</c:v>
                </c:pt>
                <c:pt idx="198">
                  <c:v>42880</c:v>
                </c:pt>
                <c:pt idx="199">
                  <c:v>42881</c:v>
                </c:pt>
                <c:pt idx="200">
                  <c:v>42884</c:v>
                </c:pt>
                <c:pt idx="201">
                  <c:v>42885</c:v>
                </c:pt>
                <c:pt idx="202">
                  <c:v>42886</c:v>
                </c:pt>
                <c:pt idx="203">
                  <c:v>42887</c:v>
                </c:pt>
                <c:pt idx="204">
                  <c:v>42888</c:v>
                </c:pt>
                <c:pt idx="205">
                  <c:v>42892</c:v>
                </c:pt>
                <c:pt idx="206">
                  <c:v>42893</c:v>
                </c:pt>
                <c:pt idx="207">
                  <c:v>42894</c:v>
                </c:pt>
                <c:pt idx="208">
                  <c:v>42895</c:v>
                </c:pt>
                <c:pt idx="209">
                  <c:v>42898</c:v>
                </c:pt>
                <c:pt idx="210">
                  <c:v>42899</c:v>
                </c:pt>
                <c:pt idx="211">
                  <c:v>42900</c:v>
                </c:pt>
                <c:pt idx="212">
                  <c:v>42901</c:v>
                </c:pt>
                <c:pt idx="213">
                  <c:v>42902</c:v>
                </c:pt>
                <c:pt idx="214">
                  <c:v>42905</c:v>
                </c:pt>
                <c:pt idx="215">
                  <c:v>42906</c:v>
                </c:pt>
                <c:pt idx="216">
                  <c:v>42907</c:v>
                </c:pt>
                <c:pt idx="217">
                  <c:v>42908</c:v>
                </c:pt>
                <c:pt idx="218">
                  <c:v>42909</c:v>
                </c:pt>
                <c:pt idx="219">
                  <c:v>42912</c:v>
                </c:pt>
                <c:pt idx="220">
                  <c:v>42913</c:v>
                </c:pt>
                <c:pt idx="221">
                  <c:v>42914</c:v>
                </c:pt>
                <c:pt idx="222">
                  <c:v>42915</c:v>
                </c:pt>
                <c:pt idx="223">
                  <c:v>42916</c:v>
                </c:pt>
                <c:pt idx="224">
                  <c:v>42919</c:v>
                </c:pt>
                <c:pt idx="225">
                  <c:v>42920</c:v>
                </c:pt>
                <c:pt idx="226">
                  <c:v>42921</c:v>
                </c:pt>
                <c:pt idx="227">
                  <c:v>42922</c:v>
                </c:pt>
                <c:pt idx="228">
                  <c:v>42923</c:v>
                </c:pt>
                <c:pt idx="229">
                  <c:v>42926</c:v>
                </c:pt>
                <c:pt idx="230">
                  <c:v>42927</c:v>
                </c:pt>
                <c:pt idx="231">
                  <c:v>42928</c:v>
                </c:pt>
                <c:pt idx="232">
                  <c:v>42929</c:v>
                </c:pt>
                <c:pt idx="233">
                  <c:v>42930</c:v>
                </c:pt>
                <c:pt idx="234">
                  <c:v>42933</c:v>
                </c:pt>
                <c:pt idx="235">
                  <c:v>42934</c:v>
                </c:pt>
                <c:pt idx="236">
                  <c:v>42935</c:v>
                </c:pt>
                <c:pt idx="237">
                  <c:v>42936</c:v>
                </c:pt>
                <c:pt idx="238">
                  <c:v>42937</c:v>
                </c:pt>
                <c:pt idx="239">
                  <c:v>42940</c:v>
                </c:pt>
                <c:pt idx="240">
                  <c:v>42941</c:v>
                </c:pt>
                <c:pt idx="241">
                  <c:v>42942</c:v>
                </c:pt>
                <c:pt idx="242">
                  <c:v>42943</c:v>
                </c:pt>
                <c:pt idx="243">
                  <c:v>42944</c:v>
                </c:pt>
                <c:pt idx="244">
                  <c:v>42947</c:v>
                </c:pt>
                <c:pt idx="245">
                  <c:v>42948</c:v>
                </c:pt>
                <c:pt idx="246">
                  <c:v>42949</c:v>
                </c:pt>
                <c:pt idx="247">
                  <c:v>42950</c:v>
                </c:pt>
                <c:pt idx="248">
                  <c:v>42951</c:v>
                </c:pt>
                <c:pt idx="249">
                  <c:v>42954</c:v>
                </c:pt>
                <c:pt idx="250">
                  <c:v>42955</c:v>
                </c:pt>
                <c:pt idx="251">
                  <c:v>42956</c:v>
                </c:pt>
                <c:pt idx="252">
                  <c:v>42957</c:v>
                </c:pt>
                <c:pt idx="253">
                  <c:v>42958</c:v>
                </c:pt>
                <c:pt idx="254">
                  <c:v>42961</c:v>
                </c:pt>
                <c:pt idx="255">
                  <c:v>42963</c:v>
                </c:pt>
                <c:pt idx="256">
                  <c:v>42964</c:v>
                </c:pt>
                <c:pt idx="257">
                  <c:v>42965</c:v>
                </c:pt>
                <c:pt idx="258">
                  <c:v>42968</c:v>
                </c:pt>
                <c:pt idx="259">
                  <c:v>42969</c:v>
                </c:pt>
                <c:pt idx="260">
                  <c:v>42970</c:v>
                </c:pt>
                <c:pt idx="261">
                  <c:v>42971</c:v>
                </c:pt>
                <c:pt idx="262">
                  <c:v>42972</c:v>
                </c:pt>
                <c:pt idx="263">
                  <c:v>42975</c:v>
                </c:pt>
                <c:pt idx="264">
                  <c:v>42976</c:v>
                </c:pt>
                <c:pt idx="265">
                  <c:v>42977</c:v>
                </c:pt>
                <c:pt idx="266">
                  <c:v>42978</c:v>
                </c:pt>
                <c:pt idx="267">
                  <c:v>42979</c:v>
                </c:pt>
                <c:pt idx="268">
                  <c:v>42982</c:v>
                </c:pt>
                <c:pt idx="269">
                  <c:v>42983</c:v>
                </c:pt>
                <c:pt idx="270">
                  <c:v>42984</c:v>
                </c:pt>
                <c:pt idx="271">
                  <c:v>42985</c:v>
                </c:pt>
                <c:pt idx="272">
                  <c:v>42986</c:v>
                </c:pt>
                <c:pt idx="273">
                  <c:v>42989</c:v>
                </c:pt>
                <c:pt idx="274">
                  <c:v>42990</c:v>
                </c:pt>
                <c:pt idx="275">
                  <c:v>42991</c:v>
                </c:pt>
                <c:pt idx="276">
                  <c:v>42992</c:v>
                </c:pt>
                <c:pt idx="277">
                  <c:v>42993</c:v>
                </c:pt>
                <c:pt idx="278">
                  <c:v>42996</c:v>
                </c:pt>
                <c:pt idx="279">
                  <c:v>42997</c:v>
                </c:pt>
                <c:pt idx="280">
                  <c:v>42998</c:v>
                </c:pt>
                <c:pt idx="281">
                  <c:v>42999</c:v>
                </c:pt>
                <c:pt idx="282">
                  <c:v>43000</c:v>
                </c:pt>
                <c:pt idx="283">
                  <c:v>43003</c:v>
                </c:pt>
                <c:pt idx="284">
                  <c:v>43004</c:v>
                </c:pt>
                <c:pt idx="285">
                  <c:v>43005</c:v>
                </c:pt>
                <c:pt idx="286">
                  <c:v>43006</c:v>
                </c:pt>
                <c:pt idx="287">
                  <c:v>43007</c:v>
                </c:pt>
                <c:pt idx="288">
                  <c:v>43010</c:v>
                </c:pt>
                <c:pt idx="289">
                  <c:v>43011</c:v>
                </c:pt>
                <c:pt idx="290">
                  <c:v>43012</c:v>
                </c:pt>
                <c:pt idx="291">
                  <c:v>43013</c:v>
                </c:pt>
                <c:pt idx="292">
                  <c:v>43014</c:v>
                </c:pt>
                <c:pt idx="293">
                  <c:v>43017</c:v>
                </c:pt>
                <c:pt idx="294">
                  <c:v>43018</c:v>
                </c:pt>
                <c:pt idx="295">
                  <c:v>43019</c:v>
                </c:pt>
                <c:pt idx="296">
                  <c:v>43020</c:v>
                </c:pt>
                <c:pt idx="297">
                  <c:v>43021</c:v>
                </c:pt>
                <c:pt idx="298">
                  <c:v>43024</c:v>
                </c:pt>
                <c:pt idx="299">
                  <c:v>43025</c:v>
                </c:pt>
                <c:pt idx="300">
                  <c:v>43026</c:v>
                </c:pt>
                <c:pt idx="301">
                  <c:v>43027</c:v>
                </c:pt>
                <c:pt idx="302">
                  <c:v>43028</c:v>
                </c:pt>
                <c:pt idx="303">
                  <c:v>43031</c:v>
                </c:pt>
                <c:pt idx="304">
                  <c:v>43032</c:v>
                </c:pt>
                <c:pt idx="305">
                  <c:v>43033</c:v>
                </c:pt>
                <c:pt idx="306">
                  <c:v>43034</c:v>
                </c:pt>
                <c:pt idx="307">
                  <c:v>43035</c:v>
                </c:pt>
                <c:pt idx="308">
                  <c:v>43038</c:v>
                </c:pt>
                <c:pt idx="309">
                  <c:v>43039</c:v>
                </c:pt>
                <c:pt idx="310">
                  <c:v>43040</c:v>
                </c:pt>
                <c:pt idx="311">
                  <c:v>43041</c:v>
                </c:pt>
                <c:pt idx="312">
                  <c:v>43042</c:v>
                </c:pt>
                <c:pt idx="313">
                  <c:v>43045</c:v>
                </c:pt>
                <c:pt idx="314">
                  <c:v>43046</c:v>
                </c:pt>
                <c:pt idx="315">
                  <c:v>43047</c:v>
                </c:pt>
                <c:pt idx="316">
                  <c:v>43048</c:v>
                </c:pt>
                <c:pt idx="317">
                  <c:v>43049</c:v>
                </c:pt>
                <c:pt idx="318">
                  <c:v>43052</c:v>
                </c:pt>
                <c:pt idx="319">
                  <c:v>43053</c:v>
                </c:pt>
                <c:pt idx="320">
                  <c:v>43054</c:v>
                </c:pt>
                <c:pt idx="321">
                  <c:v>43055</c:v>
                </c:pt>
                <c:pt idx="322">
                  <c:v>43056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43066</c:v>
                </c:pt>
                <c:pt idx="329">
                  <c:v>43067</c:v>
                </c:pt>
                <c:pt idx="330">
                  <c:v>43068</c:v>
                </c:pt>
                <c:pt idx="331">
                  <c:v>43069</c:v>
                </c:pt>
                <c:pt idx="332">
                  <c:v>43070</c:v>
                </c:pt>
                <c:pt idx="333">
                  <c:v>43073</c:v>
                </c:pt>
                <c:pt idx="334">
                  <c:v>43074</c:v>
                </c:pt>
                <c:pt idx="335">
                  <c:v>43075</c:v>
                </c:pt>
                <c:pt idx="336">
                  <c:v>43076</c:v>
                </c:pt>
                <c:pt idx="337">
                  <c:v>43077</c:v>
                </c:pt>
                <c:pt idx="338">
                  <c:v>43080</c:v>
                </c:pt>
                <c:pt idx="339">
                  <c:v>43081</c:v>
                </c:pt>
                <c:pt idx="340">
                  <c:v>43082</c:v>
                </c:pt>
                <c:pt idx="341">
                  <c:v>43083</c:v>
                </c:pt>
                <c:pt idx="342">
                  <c:v>43084</c:v>
                </c:pt>
                <c:pt idx="343">
                  <c:v>43087</c:v>
                </c:pt>
                <c:pt idx="344">
                  <c:v>43088</c:v>
                </c:pt>
                <c:pt idx="345">
                  <c:v>43089</c:v>
                </c:pt>
                <c:pt idx="346">
                  <c:v>43090</c:v>
                </c:pt>
                <c:pt idx="347">
                  <c:v>43091</c:v>
                </c:pt>
                <c:pt idx="348">
                  <c:v>43096</c:v>
                </c:pt>
                <c:pt idx="349">
                  <c:v>43097</c:v>
                </c:pt>
                <c:pt idx="350">
                  <c:v>43098</c:v>
                </c:pt>
                <c:pt idx="351">
                  <c:v>43102</c:v>
                </c:pt>
                <c:pt idx="352">
                  <c:v>43103</c:v>
                </c:pt>
                <c:pt idx="353">
                  <c:v>43104</c:v>
                </c:pt>
                <c:pt idx="354">
                  <c:v>43105</c:v>
                </c:pt>
                <c:pt idx="355">
                  <c:v>43108</c:v>
                </c:pt>
                <c:pt idx="356">
                  <c:v>43109</c:v>
                </c:pt>
                <c:pt idx="357">
                  <c:v>43110</c:v>
                </c:pt>
                <c:pt idx="358">
                  <c:v>43111</c:v>
                </c:pt>
                <c:pt idx="359">
                  <c:v>43112</c:v>
                </c:pt>
                <c:pt idx="360">
                  <c:v>43115</c:v>
                </c:pt>
                <c:pt idx="361">
                  <c:v>43116</c:v>
                </c:pt>
                <c:pt idx="362">
                  <c:v>43117</c:v>
                </c:pt>
                <c:pt idx="363">
                  <c:v>43118</c:v>
                </c:pt>
                <c:pt idx="364">
                  <c:v>43119</c:v>
                </c:pt>
                <c:pt idx="365">
                  <c:v>43122</c:v>
                </c:pt>
                <c:pt idx="366">
                  <c:v>43123</c:v>
                </c:pt>
                <c:pt idx="367">
                  <c:v>43124</c:v>
                </c:pt>
                <c:pt idx="368">
                  <c:v>43125</c:v>
                </c:pt>
                <c:pt idx="369">
                  <c:v>43126</c:v>
                </c:pt>
                <c:pt idx="370">
                  <c:v>43129</c:v>
                </c:pt>
                <c:pt idx="371">
                  <c:v>43130</c:v>
                </c:pt>
                <c:pt idx="372">
                  <c:v>43131</c:v>
                </c:pt>
                <c:pt idx="373">
                  <c:v>43132</c:v>
                </c:pt>
                <c:pt idx="374">
                  <c:v>43133</c:v>
                </c:pt>
                <c:pt idx="375">
                  <c:v>43136</c:v>
                </c:pt>
                <c:pt idx="376">
                  <c:v>43137</c:v>
                </c:pt>
                <c:pt idx="377">
                  <c:v>43138</c:v>
                </c:pt>
                <c:pt idx="378">
                  <c:v>43139</c:v>
                </c:pt>
                <c:pt idx="379">
                  <c:v>43140</c:v>
                </c:pt>
                <c:pt idx="380">
                  <c:v>43143</c:v>
                </c:pt>
                <c:pt idx="381">
                  <c:v>43144</c:v>
                </c:pt>
                <c:pt idx="382">
                  <c:v>43145</c:v>
                </c:pt>
                <c:pt idx="383">
                  <c:v>43146</c:v>
                </c:pt>
                <c:pt idx="384">
                  <c:v>43147</c:v>
                </c:pt>
                <c:pt idx="385">
                  <c:v>43151</c:v>
                </c:pt>
                <c:pt idx="386">
                  <c:v>43152</c:v>
                </c:pt>
                <c:pt idx="387">
                  <c:v>43153</c:v>
                </c:pt>
                <c:pt idx="388">
                  <c:v>43154</c:v>
                </c:pt>
                <c:pt idx="389">
                  <c:v>43157</c:v>
                </c:pt>
                <c:pt idx="390">
                  <c:v>43158</c:v>
                </c:pt>
                <c:pt idx="391">
                  <c:v>43159</c:v>
                </c:pt>
                <c:pt idx="392">
                  <c:v>43160</c:v>
                </c:pt>
                <c:pt idx="393">
                  <c:v>43161</c:v>
                </c:pt>
                <c:pt idx="394">
                  <c:v>43164</c:v>
                </c:pt>
                <c:pt idx="395">
                  <c:v>43165</c:v>
                </c:pt>
                <c:pt idx="396">
                  <c:v>43166</c:v>
                </c:pt>
                <c:pt idx="397">
                  <c:v>43167</c:v>
                </c:pt>
                <c:pt idx="398">
                  <c:v>43168</c:v>
                </c:pt>
                <c:pt idx="399">
                  <c:v>43171</c:v>
                </c:pt>
                <c:pt idx="400">
                  <c:v>43172</c:v>
                </c:pt>
                <c:pt idx="401">
                  <c:v>43173</c:v>
                </c:pt>
                <c:pt idx="402">
                  <c:v>43174</c:v>
                </c:pt>
                <c:pt idx="403">
                  <c:v>43175</c:v>
                </c:pt>
                <c:pt idx="404">
                  <c:v>43178</c:v>
                </c:pt>
                <c:pt idx="405">
                  <c:v>43179</c:v>
                </c:pt>
                <c:pt idx="406">
                  <c:v>43180</c:v>
                </c:pt>
                <c:pt idx="407">
                  <c:v>43181</c:v>
                </c:pt>
                <c:pt idx="408">
                  <c:v>43182</c:v>
                </c:pt>
                <c:pt idx="409">
                  <c:v>43185</c:v>
                </c:pt>
                <c:pt idx="410">
                  <c:v>43186</c:v>
                </c:pt>
                <c:pt idx="411">
                  <c:v>43187</c:v>
                </c:pt>
                <c:pt idx="412">
                  <c:v>43188</c:v>
                </c:pt>
                <c:pt idx="413">
                  <c:v>43193</c:v>
                </c:pt>
                <c:pt idx="414">
                  <c:v>43194</c:v>
                </c:pt>
                <c:pt idx="415">
                  <c:v>43195</c:v>
                </c:pt>
                <c:pt idx="416">
                  <c:v>43200</c:v>
                </c:pt>
                <c:pt idx="417">
                  <c:v>43201</c:v>
                </c:pt>
                <c:pt idx="418">
                  <c:v>43202</c:v>
                </c:pt>
                <c:pt idx="419">
                  <c:v>43203</c:v>
                </c:pt>
                <c:pt idx="420">
                  <c:v>43206</c:v>
                </c:pt>
                <c:pt idx="421">
                  <c:v>43207</c:v>
                </c:pt>
                <c:pt idx="422">
                  <c:v>43208</c:v>
                </c:pt>
                <c:pt idx="423">
                  <c:v>43209</c:v>
                </c:pt>
                <c:pt idx="424">
                  <c:v>43210</c:v>
                </c:pt>
                <c:pt idx="425">
                  <c:v>43213</c:v>
                </c:pt>
                <c:pt idx="426">
                  <c:v>43214</c:v>
                </c:pt>
                <c:pt idx="427">
                  <c:v>43215</c:v>
                </c:pt>
                <c:pt idx="428">
                  <c:v>43216</c:v>
                </c:pt>
                <c:pt idx="429">
                  <c:v>43217</c:v>
                </c:pt>
                <c:pt idx="430">
                  <c:v>43220</c:v>
                </c:pt>
                <c:pt idx="431">
                  <c:v>43222</c:v>
                </c:pt>
                <c:pt idx="432">
                  <c:v>43223</c:v>
                </c:pt>
                <c:pt idx="433">
                  <c:v>43224</c:v>
                </c:pt>
                <c:pt idx="434">
                  <c:v>43227</c:v>
                </c:pt>
                <c:pt idx="435">
                  <c:v>43228</c:v>
                </c:pt>
                <c:pt idx="436">
                  <c:v>43229</c:v>
                </c:pt>
                <c:pt idx="437">
                  <c:v>43230</c:v>
                </c:pt>
                <c:pt idx="438">
                  <c:v>43231</c:v>
                </c:pt>
                <c:pt idx="439">
                  <c:v>43234</c:v>
                </c:pt>
                <c:pt idx="440">
                  <c:v>43235</c:v>
                </c:pt>
                <c:pt idx="441">
                  <c:v>43236</c:v>
                </c:pt>
                <c:pt idx="442">
                  <c:v>43237</c:v>
                </c:pt>
                <c:pt idx="443">
                  <c:v>43238</c:v>
                </c:pt>
                <c:pt idx="444">
                  <c:v>43241</c:v>
                </c:pt>
                <c:pt idx="445">
                  <c:v>43242</c:v>
                </c:pt>
                <c:pt idx="446">
                  <c:v>43243</c:v>
                </c:pt>
                <c:pt idx="447">
                  <c:v>43244</c:v>
                </c:pt>
                <c:pt idx="448">
                  <c:v>43245</c:v>
                </c:pt>
                <c:pt idx="449">
                  <c:v>43249</c:v>
                </c:pt>
                <c:pt idx="450">
                  <c:v>43250</c:v>
                </c:pt>
                <c:pt idx="451">
                  <c:v>43251</c:v>
                </c:pt>
                <c:pt idx="452">
                  <c:v>43252</c:v>
                </c:pt>
                <c:pt idx="453">
                  <c:v>43255</c:v>
                </c:pt>
                <c:pt idx="454">
                  <c:v>43256</c:v>
                </c:pt>
                <c:pt idx="455">
                  <c:v>43257</c:v>
                </c:pt>
                <c:pt idx="456">
                  <c:v>43258</c:v>
                </c:pt>
                <c:pt idx="457">
                  <c:v>43259</c:v>
                </c:pt>
                <c:pt idx="458">
                  <c:v>43262</c:v>
                </c:pt>
                <c:pt idx="459">
                  <c:v>43263</c:v>
                </c:pt>
                <c:pt idx="460">
                  <c:v>43264</c:v>
                </c:pt>
                <c:pt idx="461">
                  <c:v>43265</c:v>
                </c:pt>
                <c:pt idx="462">
                  <c:v>43266</c:v>
                </c:pt>
                <c:pt idx="463">
                  <c:v>43269</c:v>
                </c:pt>
                <c:pt idx="464">
                  <c:v>43270</c:v>
                </c:pt>
                <c:pt idx="465">
                  <c:v>43271</c:v>
                </c:pt>
                <c:pt idx="466">
                  <c:v>43272</c:v>
                </c:pt>
                <c:pt idx="467">
                  <c:v>43273</c:v>
                </c:pt>
                <c:pt idx="468">
                  <c:v>43276</c:v>
                </c:pt>
                <c:pt idx="469">
                  <c:v>43277</c:v>
                </c:pt>
                <c:pt idx="470">
                  <c:v>43278</c:v>
                </c:pt>
                <c:pt idx="471">
                  <c:v>43279</c:v>
                </c:pt>
                <c:pt idx="472">
                  <c:v>43280</c:v>
                </c:pt>
                <c:pt idx="473">
                  <c:v>43283</c:v>
                </c:pt>
                <c:pt idx="474">
                  <c:v>43284</c:v>
                </c:pt>
                <c:pt idx="475">
                  <c:v>43285</c:v>
                </c:pt>
                <c:pt idx="476">
                  <c:v>43286</c:v>
                </c:pt>
                <c:pt idx="477">
                  <c:v>43287</c:v>
                </c:pt>
                <c:pt idx="478">
                  <c:v>43290</c:v>
                </c:pt>
                <c:pt idx="479">
                  <c:v>43291</c:v>
                </c:pt>
                <c:pt idx="480">
                  <c:v>43292</c:v>
                </c:pt>
                <c:pt idx="481">
                  <c:v>43293</c:v>
                </c:pt>
                <c:pt idx="482">
                  <c:v>43294</c:v>
                </c:pt>
                <c:pt idx="483">
                  <c:v>43297</c:v>
                </c:pt>
                <c:pt idx="484">
                  <c:v>43298</c:v>
                </c:pt>
                <c:pt idx="485">
                  <c:v>43299</c:v>
                </c:pt>
                <c:pt idx="486">
                  <c:v>43300</c:v>
                </c:pt>
                <c:pt idx="487">
                  <c:v>43301</c:v>
                </c:pt>
                <c:pt idx="488">
                  <c:v>43304</c:v>
                </c:pt>
                <c:pt idx="489">
                  <c:v>43305</c:v>
                </c:pt>
                <c:pt idx="490">
                  <c:v>43306</c:v>
                </c:pt>
                <c:pt idx="491">
                  <c:v>43307</c:v>
                </c:pt>
                <c:pt idx="492">
                  <c:v>43308</c:v>
                </c:pt>
                <c:pt idx="493">
                  <c:v>43311</c:v>
                </c:pt>
                <c:pt idx="494">
                  <c:v>43312</c:v>
                </c:pt>
                <c:pt idx="495">
                  <c:v>43313</c:v>
                </c:pt>
                <c:pt idx="496">
                  <c:v>43314</c:v>
                </c:pt>
                <c:pt idx="497">
                  <c:v>43315</c:v>
                </c:pt>
                <c:pt idx="498">
                  <c:v>43318</c:v>
                </c:pt>
                <c:pt idx="499">
                  <c:v>43319</c:v>
                </c:pt>
                <c:pt idx="500">
                  <c:v>43320</c:v>
                </c:pt>
                <c:pt idx="501">
                  <c:v>43321</c:v>
                </c:pt>
                <c:pt idx="502">
                  <c:v>43322</c:v>
                </c:pt>
                <c:pt idx="503">
                  <c:v>43325</c:v>
                </c:pt>
                <c:pt idx="504">
                  <c:v>43326</c:v>
                </c:pt>
                <c:pt idx="505">
                  <c:v>43328</c:v>
                </c:pt>
                <c:pt idx="506">
                  <c:v>43329</c:v>
                </c:pt>
                <c:pt idx="507">
                  <c:v>43332</c:v>
                </c:pt>
                <c:pt idx="508">
                  <c:v>43333</c:v>
                </c:pt>
                <c:pt idx="509">
                  <c:v>43334</c:v>
                </c:pt>
                <c:pt idx="510">
                  <c:v>43335</c:v>
                </c:pt>
                <c:pt idx="511">
                  <c:v>43336</c:v>
                </c:pt>
                <c:pt idx="512">
                  <c:v>43339</c:v>
                </c:pt>
                <c:pt idx="513">
                  <c:v>43340</c:v>
                </c:pt>
                <c:pt idx="514">
                  <c:v>43341</c:v>
                </c:pt>
                <c:pt idx="515">
                  <c:v>43342</c:v>
                </c:pt>
                <c:pt idx="516">
                  <c:v>43343</c:v>
                </c:pt>
                <c:pt idx="517">
                  <c:v>43346</c:v>
                </c:pt>
                <c:pt idx="518">
                  <c:v>43347</c:v>
                </c:pt>
                <c:pt idx="519">
                  <c:v>43348</c:v>
                </c:pt>
                <c:pt idx="520">
                  <c:v>43349</c:v>
                </c:pt>
                <c:pt idx="521">
                  <c:v>43350</c:v>
                </c:pt>
                <c:pt idx="522">
                  <c:v>43353</c:v>
                </c:pt>
                <c:pt idx="523">
                  <c:v>43354</c:v>
                </c:pt>
                <c:pt idx="524">
                  <c:v>43355</c:v>
                </c:pt>
                <c:pt idx="525">
                  <c:v>43356</c:v>
                </c:pt>
                <c:pt idx="526">
                  <c:v>43357</c:v>
                </c:pt>
                <c:pt idx="527">
                  <c:v>43360</c:v>
                </c:pt>
                <c:pt idx="528">
                  <c:v>43361</c:v>
                </c:pt>
                <c:pt idx="529">
                  <c:v>43362</c:v>
                </c:pt>
                <c:pt idx="530">
                  <c:v>43363</c:v>
                </c:pt>
                <c:pt idx="531">
                  <c:v>43364</c:v>
                </c:pt>
                <c:pt idx="532">
                  <c:v>43367</c:v>
                </c:pt>
                <c:pt idx="533">
                  <c:v>43368</c:v>
                </c:pt>
                <c:pt idx="534">
                  <c:v>43369</c:v>
                </c:pt>
                <c:pt idx="535">
                  <c:v>43370</c:v>
                </c:pt>
                <c:pt idx="536">
                  <c:v>43371</c:v>
                </c:pt>
                <c:pt idx="537">
                  <c:v>43374</c:v>
                </c:pt>
                <c:pt idx="538">
                  <c:v>43375</c:v>
                </c:pt>
                <c:pt idx="539">
                  <c:v>43376</c:v>
                </c:pt>
                <c:pt idx="540">
                  <c:v>43377</c:v>
                </c:pt>
                <c:pt idx="541">
                  <c:v>43378</c:v>
                </c:pt>
                <c:pt idx="542">
                  <c:v>43381</c:v>
                </c:pt>
                <c:pt idx="543">
                  <c:v>43382</c:v>
                </c:pt>
                <c:pt idx="544">
                  <c:v>43383</c:v>
                </c:pt>
                <c:pt idx="545">
                  <c:v>43384</c:v>
                </c:pt>
                <c:pt idx="546">
                  <c:v>43385</c:v>
                </c:pt>
                <c:pt idx="547">
                  <c:v>43388</c:v>
                </c:pt>
                <c:pt idx="548">
                  <c:v>43389</c:v>
                </c:pt>
                <c:pt idx="549">
                  <c:v>43390</c:v>
                </c:pt>
                <c:pt idx="550">
                  <c:v>43391</c:v>
                </c:pt>
                <c:pt idx="551">
                  <c:v>43392</c:v>
                </c:pt>
                <c:pt idx="552">
                  <c:v>43395</c:v>
                </c:pt>
                <c:pt idx="553">
                  <c:v>43396</c:v>
                </c:pt>
                <c:pt idx="554">
                  <c:v>43397</c:v>
                </c:pt>
                <c:pt idx="555">
                  <c:v>43398</c:v>
                </c:pt>
                <c:pt idx="556">
                  <c:v>43399</c:v>
                </c:pt>
                <c:pt idx="557">
                  <c:v>43402</c:v>
                </c:pt>
                <c:pt idx="558">
                  <c:v>43403</c:v>
                </c:pt>
                <c:pt idx="559">
                  <c:v>43404</c:v>
                </c:pt>
                <c:pt idx="560">
                  <c:v>43405</c:v>
                </c:pt>
                <c:pt idx="561">
                  <c:v>43406</c:v>
                </c:pt>
                <c:pt idx="562">
                  <c:v>43409</c:v>
                </c:pt>
                <c:pt idx="563">
                  <c:v>43410</c:v>
                </c:pt>
                <c:pt idx="564">
                  <c:v>43411</c:v>
                </c:pt>
                <c:pt idx="565">
                  <c:v>43412</c:v>
                </c:pt>
                <c:pt idx="566">
                  <c:v>43413</c:v>
                </c:pt>
                <c:pt idx="567">
                  <c:v>43416</c:v>
                </c:pt>
                <c:pt idx="568">
                  <c:v>43417</c:v>
                </c:pt>
                <c:pt idx="569">
                  <c:v>43418</c:v>
                </c:pt>
                <c:pt idx="570">
                  <c:v>43419</c:v>
                </c:pt>
                <c:pt idx="571">
                  <c:v>43420</c:v>
                </c:pt>
                <c:pt idx="572">
                  <c:v>43423</c:v>
                </c:pt>
                <c:pt idx="573">
                  <c:v>43424</c:v>
                </c:pt>
                <c:pt idx="574">
                  <c:v>43425</c:v>
                </c:pt>
                <c:pt idx="575">
                  <c:v>43426</c:v>
                </c:pt>
                <c:pt idx="576">
                  <c:v>43427</c:v>
                </c:pt>
                <c:pt idx="577">
                  <c:v>43430</c:v>
                </c:pt>
                <c:pt idx="578">
                  <c:v>43431</c:v>
                </c:pt>
                <c:pt idx="579">
                  <c:v>43432</c:v>
                </c:pt>
                <c:pt idx="580">
                  <c:v>43433</c:v>
                </c:pt>
                <c:pt idx="581">
                  <c:v>43434</c:v>
                </c:pt>
                <c:pt idx="582">
                  <c:v>43437</c:v>
                </c:pt>
                <c:pt idx="583">
                  <c:v>43438</c:v>
                </c:pt>
                <c:pt idx="584">
                  <c:v>43439</c:v>
                </c:pt>
                <c:pt idx="585">
                  <c:v>43440</c:v>
                </c:pt>
                <c:pt idx="586">
                  <c:v>43441</c:v>
                </c:pt>
                <c:pt idx="587">
                  <c:v>43444</c:v>
                </c:pt>
                <c:pt idx="588">
                  <c:v>43445</c:v>
                </c:pt>
                <c:pt idx="589">
                  <c:v>43446</c:v>
                </c:pt>
                <c:pt idx="590">
                  <c:v>43447</c:v>
                </c:pt>
                <c:pt idx="591">
                  <c:v>43448</c:v>
                </c:pt>
                <c:pt idx="592">
                  <c:v>43451</c:v>
                </c:pt>
                <c:pt idx="593">
                  <c:v>43452</c:v>
                </c:pt>
                <c:pt idx="594">
                  <c:v>43453</c:v>
                </c:pt>
                <c:pt idx="595">
                  <c:v>43454</c:v>
                </c:pt>
                <c:pt idx="596">
                  <c:v>43455</c:v>
                </c:pt>
                <c:pt idx="597">
                  <c:v>43461</c:v>
                </c:pt>
                <c:pt idx="598">
                  <c:v>43462</c:v>
                </c:pt>
                <c:pt idx="599">
                  <c:v>43465</c:v>
                </c:pt>
                <c:pt idx="600">
                  <c:v>43467</c:v>
                </c:pt>
                <c:pt idx="601">
                  <c:v>43468</c:v>
                </c:pt>
                <c:pt idx="602">
                  <c:v>43469</c:v>
                </c:pt>
                <c:pt idx="603">
                  <c:v>43472</c:v>
                </c:pt>
                <c:pt idx="604">
                  <c:v>43473</c:v>
                </c:pt>
                <c:pt idx="605">
                  <c:v>43474</c:v>
                </c:pt>
                <c:pt idx="606">
                  <c:v>43475</c:v>
                </c:pt>
                <c:pt idx="607">
                  <c:v>43476</c:v>
                </c:pt>
                <c:pt idx="608">
                  <c:v>43479</c:v>
                </c:pt>
                <c:pt idx="609">
                  <c:v>43480</c:v>
                </c:pt>
                <c:pt idx="610">
                  <c:v>43481</c:v>
                </c:pt>
                <c:pt idx="611">
                  <c:v>43482</c:v>
                </c:pt>
                <c:pt idx="612">
                  <c:v>43483</c:v>
                </c:pt>
                <c:pt idx="613">
                  <c:v>43486</c:v>
                </c:pt>
                <c:pt idx="614">
                  <c:v>43487</c:v>
                </c:pt>
                <c:pt idx="615">
                  <c:v>43488</c:v>
                </c:pt>
                <c:pt idx="616">
                  <c:v>43489</c:v>
                </c:pt>
                <c:pt idx="617">
                  <c:v>43490</c:v>
                </c:pt>
                <c:pt idx="618">
                  <c:v>43493</c:v>
                </c:pt>
                <c:pt idx="619">
                  <c:v>43494</c:v>
                </c:pt>
                <c:pt idx="620">
                  <c:v>43495</c:v>
                </c:pt>
                <c:pt idx="621">
                  <c:v>43496</c:v>
                </c:pt>
                <c:pt idx="622">
                  <c:v>43497</c:v>
                </c:pt>
                <c:pt idx="623">
                  <c:v>43500</c:v>
                </c:pt>
                <c:pt idx="624">
                  <c:v>43501</c:v>
                </c:pt>
                <c:pt idx="625">
                  <c:v>43502</c:v>
                </c:pt>
                <c:pt idx="626">
                  <c:v>43503</c:v>
                </c:pt>
                <c:pt idx="627">
                  <c:v>43504</c:v>
                </c:pt>
                <c:pt idx="628">
                  <c:v>43507</c:v>
                </c:pt>
                <c:pt idx="629">
                  <c:v>43508</c:v>
                </c:pt>
                <c:pt idx="630">
                  <c:v>43509</c:v>
                </c:pt>
                <c:pt idx="631">
                  <c:v>43510</c:v>
                </c:pt>
                <c:pt idx="632">
                  <c:v>43511</c:v>
                </c:pt>
                <c:pt idx="633">
                  <c:v>43514</c:v>
                </c:pt>
                <c:pt idx="634">
                  <c:v>43515</c:v>
                </c:pt>
                <c:pt idx="635">
                  <c:v>43516</c:v>
                </c:pt>
                <c:pt idx="636">
                  <c:v>43517</c:v>
                </c:pt>
                <c:pt idx="637">
                  <c:v>43518</c:v>
                </c:pt>
                <c:pt idx="638">
                  <c:v>43521</c:v>
                </c:pt>
                <c:pt idx="639">
                  <c:v>43522</c:v>
                </c:pt>
                <c:pt idx="640">
                  <c:v>43523</c:v>
                </c:pt>
                <c:pt idx="641">
                  <c:v>43524</c:v>
                </c:pt>
                <c:pt idx="642">
                  <c:v>43525</c:v>
                </c:pt>
                <c:pt idx="643">
                  <c:v>43528</c:v>
                </c:pt>
                <c:pt idx="644">
                  <c:v>43529</c:v>
                </c:pt>
                <c:pt idx="645">
                  <c:v>43530</c:v>
                </c:pt>
                <c:pt idx="646">
                  <c:v>43531</c:v>
                </c:pt>
                <c:pt idx="647">
                  <c:v>43532</c:v>
                </c:pt>
                <c:pt idx="648">
                  <c:v>43536</c:v>
                </c:pt>
                <c:pt idx="649">
                  <c:v>43537</c:v>
                </c:pt>
                <c:pt idx="650">
                  <c:v>43538</c:v>
                </c:pt>
                <c:pt idx="651">
                  <c:v>43539</c:v>
                </c:pt>
                <c:pt idx="652">
                  <c:v>43542</c:v>
                </c:pt>
                <c:pt idx="653">
                  <c:v>43543</c:v>
                </c:pt>
                <c:pt idx="654">
                  <c:v>43544</c:v>
                </c:pt>
                <c:pt idx="655">
                  <c:v>43545</c:v>
                </c:pt>
                <c:pt idx="656">
                  <c:v>43546</c:v>
                </c:pt>
                <c:pt idx="657">
                  <c:v>43550</c:v>
                </c:pt>
                <c:pt idx="658">
                  <c:v>43551</c:v>
                </c:pt>
                <c:pt idx="659">
                  <c:v>43552</c:v>
                </c:pt>
                <c:pt idx="660">
                  <c:v>43553</c:v>
                </c:pt>
                <c:pt idx="661">
                  <c:v>43556</c:v>
                </c:pt>
                <c:pt idx="662">
                  <c:v>43557</c:v>
                </c:pt>
                <c:pt idx="663">
                  <c:v>43558</c:v>
                </c:pt>
                <c:pt idx="664">
                  <c:v>43559</c:v>
                </c:pt>
                <c:pt idx="665">
                  <c:v>43560</c:v>
                </c:pt>
                <c:pt idx="666">
                  <c:v>43563</c:v>
                </c:pt>
                <c:pt idx="667">
                  <c:v>43564</c:v>
                </c:pt>
                <c:pt idx="668">
                  <c:v>43565</c:v>
                </c:pt>
                <c:pt idx="669">
                  <c:v>43566</c:v>
                </c:pt>
                <c:pt idx="670">
                  <c:v>43567</c:v>
                </c:pt>
                <c:pt idx="671">
                  <c:v>43570</c:v>
                </c:pt>
                <c:pt idx="672">
                  <c:v>43571</c:v>
                </c:pt>
                <c:pt idx="673">
                  <c:v>43572</c:v>
                </c:pt>
                <c:pt idx="674">
                  <c:v>43573</c:v>
                </c:pt>
                <c:pt idx="675">
                  <c:v>43578</c:v>
                </c:pt>
                <c:pt idx="676">
                  <c:v>43579</c:v>
                </c:pt>
                <c:pt idx="677">
                  <c:v>43580</c:v>
                </c:pt>
                <c:pt idx="678">
                  <c:v>43585</c:v>
                </c:pt>
                <c:pt idx="679">
                  <c:v>43587</c:v>
                </c:pt>
                <c:pt idx="680">
                  <c:v>43588</c:v>
                </c:pt>
                <c:pt idx="681">
                  <c:v>43591</c:v>
                </c:pt>
                <c:pt idx="682">
                  <c:v>43592</c:v>
                </c:pt>
                <c:pt idx="683">
                  <c:v>43593</c:v>
                </c:pt>
                <c:pt idx="684">
                  <c:v>43594</c:v>
                </c:pt>
                <c:pt idx="685">
                  <c:v>43595</c:v>
                </c:pt>
                <c:pt idx="686">
                  <c:v>43598</c:v>
                </c:pt>
                <c:pt idx="687">
                  <c:v>43599</c:v>
                </c:pt>
                <c:pt idx="688">
                  <c:v>43600</c:v>
                </c:pt>
                <c:pt idx="689">
                  <c:v>43601</c:v>
                </c:pt>
                <c:pt idx="690">
                  <c:v>43602</c:v>
                </c:pt>
                <c:pt idx="691">
                  <c:v>43605</c:v>
                </c:pt>
                <c:pt idx="692">
                  <c:v>43606</c:v>
                </c:pt>
                <c:pt idx="693">
                  <c:v>43607</c:v>
                </c:pt>
                <c:pt idx="694">
                  <c:v>43608</c:v>
                </c:pt>
                <c:pt idx="695">
                  <c:v>43609</c:v>
                </c:pt>
                <c:pt idx="696">
                  <c:v>43612</c:v>
                </c:pt>
                <c:pt idx="697">
                  <c:v>43613</c:v>
                </c:pt>
                <c:pt idx="698">
                  <c:v>43614</c:v>
                </c:pt>
                <c:pt idx="699">
                  <c:v>43615</c:v>
                </c:pt>
                <c:pt idx="700">
                  <c:v>43616</c:v>
                </c:pt>
                <c:pt idx="701">
                  <c:v>43619</c:v>
                </c:pt>
                <c:pt idx="702">
                  <c:v>43620</c:v>
                </c:pt>
                <c:pt idx="703">
                  <c:v>43621</c:v>
                </c:pt>
                <c:pt idx="704">
                  <c:v>43622</c:v>
                </c:pt>
                <c:pt idx="705">
                  <c:v>43623</c:v>
                </c:pt>
                <c:pt idx="706">
                  <c:v>43626</c:v>
                </c:pt>
                <c:pt idx="707">
                  <c:v>43627</c:v>
                </c:pt>
                <c:pt idx="708">
                  <c:v>43628</c:v>
                </c:pt>
                <c:pt idx="709">
                  <c:v>43629</c:v>
                </c:pt>
                <c:pt idx="710">
                  <c:v>43630</c:v>
                </c:pt>
                <c:pt idx="711">
                  <c:v>43634</c:v>
                </c:pt>
                <c:pt idx="712">
                  <c:v>43635</c:v>
                </c:pt>
                <c:pt idx="713">
                  <c:v>43636</c:v>
                </c:pt>
                <c:pt idx="714">
                  <c:v>43637</c:v>
                </c:pt>
                <c:pt idx="715">
                  <c:v>43640</c:v>
                </c:pt>
                <c:pt idx="716">
                  <c:v>43641</c:v>
                </c:pt>
                <c:pt idx="717">
                  <c:v>43642</c:v>
                </c:pt>
                <c:pt idx="718">
                  <c:v>43643</c:v>
                </c:pt>
                <c:pt idx="719">
                  <c:v>43644</c:v>
                </c:pt>
                <c:pt idx="720">
                  <c:v>43647</c:v>
                </c:pt>
                <c:pt idx="721">
                  <c:v>43648</c:v>
                </c:pt>
                <c:pt idx="722">
                  <c:v>43649</c:v>
                </c:pt>
                <c:pt idx="723">
                  <c:v>43650</c:v>
                </c:pt>
                <c:pt idx="724">
                  <c:v>43651</c:v>
                </c:pt>
                <c:pt idx="725">
                  <c:v>43654</c:v>
                </c:pt>
                <c:pt idx="726">
                  <c:v>43655</c:v>
                </c:pt>
                <c:pt idx="727">
                  <c:v>43656</c:v>
                </c:pt>
                <c:pt idx="728">
                  <c:v>43657</c:v>
                </c:pt>
                <c:pt idx="729">
                  <c:v>43658</c:v>
                </c:pt>
                <c:pt idx="730">
                  <c:v>43661</c:v>
                </c:pt>
                <c:pt idx="731">
                  <c:v>43662</c:v>
                </c:pt>
                <c:pt idx="732">
                  <c:v>43663</c:v>
                </c:pt>
                <c:pt idx="733">
                  <c:v>43664</c:v>
                </c:pt>
                <c:pt idx="734">
                  <c:v>43665</c:v>
                </c:pt>
                <c:pt idx="735">
                  <c:v>43668</c:v>
                </c:pt>
                <c:pt idx="736">
                  <c:v>43669</c:v>
                </c:pt>
                <c:pt idx="737">
                  <c:v>43670</c:v>
                </c:pt>
                <c:pt idx="738">
                  <c:v>43671</c:v>
                </c:pt>
                <c:pt idx="739">
                  <c:v>43672</c:v>
                </c:pt>
                <c:pt idx="740">
                  <c:v>43675</c:v>
                </c:pt>
                <c:pt idx="741">
                  <c:v>43676</c:v>
                </c:pt>
                <c:pt idx="742">
                  <c:v>43677</c:v>
                </c:pt>
                <c:pt idx="743">
                  <c:v>43678</c:v>
                </c:pt>
                <c:pt idx="744">
                  <c:v>43679</c:v>
                </c:pt>
                <c:pt idx="745">
                  <c:v>43682</c:v>
                </c:pt>
                <c:pt idx="746">
                  <c:v>43683</c:v>
                </c:pt>
                <c:pt idx="747">
                  <c:v>43684</c:v>
                </c:pt>
                <c:pt idx="748">
                  <c:v>43685</c:v>
                </c:pt>
                <c:pt idx="749">
                  <c:v>43686</c:v>
                </c:pt>
                <c:pt idx="750">
                  <c:v>43689</c:v>
                </c:pt>
                <c:pt idx="751">
                  <c:v>43690</c:v>
                </c:pt>
                <c:pt idx="752">
                  <c:v>43691</c:v>
                </c:pt>
                <c:pt idx="753">
                  <c:v>43693</c:v>
                </c:pt>
                <c:pt idx="754">
                  <c:v>43696</c:v>
                </c:pt>
                <c:pt idx="755">
                  <c:v>43697</c:v>
                </c:pt>
                <c:pt idx="756">
                  <c:v>43698</c:v>
                </c:pt>
                <c:pt idx="757">
                  <c:v>43699</c:v>
                </c:pt>
                <c:pt idx="758">
                  <c:v>43700</c:v>
                </c:pt>
                <c:pt idx="759">
                  <c:v>43703</c:v>
                </c:pt>
                <c:pt idx="760">
                  <c:v>43704</c:v>
                </c:pt>
                <c:pt idx="761">
                  <c:v>43705</c:v>
                </c:pt>
                <c:pt idx="762">
                  <c:v>43706</c:v>
                </c:pt>
                <c:pt idx="763">
                  <c:v>43707</c:v>
                </c:pt>
                <c:pt idx="764">
                  <c:v>43710</c:v>
                </c:pt>
                <c:pt idx="765">
                  <c:v>43711</c:v>
                </c:pt>
                <c:pt idx="766">
                  <c:v>43712</c:v>
                </c:pt>
                <c:pt idx="767">
                  <c:v>43713</c:v>
                </c:pt>
                <c:pt idx="768">
                  <c:v>43714</c:v>
                </c:pt>
                <c:pt idx="769">
                  <c:v>43717</c:v>
                </c:pt>
                <c:pt idx="770">
                  <c:v>43718</c:v>
                </c:pt>
                <c:pt idx="771">
                  <c:v>43719</c:v>
                </c:pt>
                <c:pt idx="772">
                  <c:v>43720</c:v>
                </c:pt>
                <c:pt idx="773">
                  <c:v>43721</c:v>
                </c:pt>
                <c:pt idx="774">
                  <c:v>43724</c:v>
                </c:pt>
                <c:pt idx="775">
                  <c:v>43725</c:v>
                </c:pt>
                <c:pt idx="776">
                  <c:v>43726</c:v>
                </c:pt>
                <c:pt idx="777">
                  <c:v>43727</c:v>
                </c:pt>
                <c:pt idx="778">
                  <c:v>43728</c:v>
                </c:pt>
                <c:pt idx="779">
                  <c:v>43731</c:v>
                </c:pt>
                <c:pt idx="780">
                  <c:v>43732</c:v>
                </c:pt>
                <c:pt idx="781">
                  <c:v>43733</c:v>
                </c:pt>
                <c:pt idx="782">
                  <c:v>43734</c:v>
                </c:pt>
                <c:pt idx="783">
                  <c:v>43735</c:v>
                </c:pt>
                <c:pt idx="784">
                  <c:v>43738</c:v>
                </c:pt>
                <c:pt idx="785">
                  <c:v>43739</c:v>
                </c:pt>
                <c:pt idx="786">
                  <c:v>43740</c:v>
                </c:pt>
                <c:pt idx="787">
                  <c:v>43741</c:v>
                </c:pt>
                <c:pt idx="788">
                  <c:v>43742</c:v>
                </c:pt>
                <c:pt idx="789">
                  <c:v>43745</c:v>
                </c:pt>
                <c:pt idx="790">
                  <c:v>43746</c:v>
                </c:pt>
                <c:pt idx="791">
                  <c:v>43747</c:v>
                </c:pt>
                <c:pt idx="792">
                  <c:v>43748</c:v>
                </c:pt>
                <c:pt idx="793">
                  <c:v>43749</c:v>
                </c:pt>
                <c:pt idx="794">
                  <c:v>43752</c:v>
                </c:pt>
                <c:pt idx="795">
                  <c:v>43753</c:v>
                </c:pt>
                <c:pt idx="796">
                  <c:v>43754</c:v>
                </c:pt>
                <c:pt idx="797">
                  <c:v>43755</c:v>
                </c:pt>
                <c:pt idx="798">
                  <c:v>43756</c:v>
                </c:pt>
                <c:pt idx="799">
                  <c:v>43759</c:v>
                </c:pt>
                <c:pt idx="800">
                  <c:v>43760</c:v>
                </c:pt>
                <c:pt idx="801">
                  <c:v>43761</c:v>
                </c:pt>
                <c:pt idx="802">
                  <c:v>43762</c:v>
                </c:pt>
                <c:pt idx="803">
                  <c:v>43763</c:v>
                </c:pt>
                <c:pt idx="804">
                  <c:v>43767</c:v>
                </c:pt>
                <c:pt idx="805">
                  <c:v>43768</c:v>
                </c:pt>
                <c:pt idx="806">
                  <c:v>43769</c:v>
                </c:pt>
                <c:pt idx="807">
                  <c:v>43770</c:v>
                </c:pt>
                <c:pt idx="808">
                  <c:v>43773</c:v>
                </c:pt>
                <c:pt idx="809">
                  <c:v>43774</c:v>
                </c:pt>
                <c:pt idx="810">
                  <c:v>43775</c:v>
                </c:pt>
                <c:pt idx="811">
                  <c:v>43776</c:v>
                </c:pt>
                <c:pt idx="812">
                  <c:v>43777</c:v>
                </c:pt>
                <c:pt idx="813">
                  <c:v>43780</c:v>
                </c:pt>
                <c:pt idx="814">
                  <c:v>43781</c:v>
                </c:pt>
                <c:pt idx="815">
                  <c:v>43782</c:v>
                </c:pt>
                <c:pt idx="816">
                  <c:v>43783</c:v>
                </c:pt>
                <c:pt idx="817">
                  <c:v>43784</c:v>
                </c:pt>
                <c:pt idx="818">
                  <c:v>43787</c:v>
                </c:pt>
                <c:pt idx="819">
                  <c:v>43788</c:v>
                </c:pt>
                <c:pt idx="820">
                  <c:v>43789</c:v>
                </c:pt>
                <c:pt idx="821">
                  <c:v>43790</c:v>
                </c:pt>
                <c:pt idx="822">
                  <c:v>43791</c:v>
                </c:pt>
                <c:pt idx="823">
                  <c:v>43794</c:v>
                </c:pt>
                <c:pt idx="824">
                  <c:v>43795</c:v>
                </c:pt>
                <c:pt idx="825">
                  <c:v>43796</c:v>
                </c:pt>
                <c:pt idx="826">
                  <c:v>43797</c:v>
                </c:pt>
                <c:pt idx="827">
                  <c:v>43798</c:v>
                </c:pt>
                <c:pt idx="828">
                  <c:v>43801</c:v>
                </c:pt>
                <c:pt idx="829">
                  <c:v>43802</c:v>
                </c:pt>
                <c:pt idx="830">
                  <c:v>43803</c:v>
                </c:pt>
                <c:pt idx="831">
                  <c:v>43804</c:v>
                </c:pt>
                <c:pt idx="832">
                  <c:v>43805</c:v>
                </c:pt>
                <c:pt idx="833">
                  <c:v>43808</c:v>
                </c:pt>
                <c:pt idx="834">
                  <c:v>43809</c:v>
                </c:pt>
                <c:pt idx="835">
                  <c:v>43810</c:v>
                </c:pt>
                <c:pt idx="836">
                  <c:v>43811</c:v>
                </c:pt>
                <c:pt idx="837">
                  <c:v>43812</c:v>
                </c:pt>
                <c:pt idx="838">
                  <c:v>43815</c:v>
                </c:pt>
                <c:pt idx="839">
                  <c:v>43816</c:v>
                </c:pt>
                <c:pt idx="840">
                  <c:v>43817</c:v>
                </c:pt>
                <c:pt idx="841">
                  <c:v>43818</c:v>
                </c:pt>
                <c:pt idx="842">
                  <c:v>43819</c:v>
                </c:pt>
                <c:pt idx="843">
                  <c:v>43822</c:v>
                </c:pt>
                <c:pt idx="844">
                  <c:v>43826</c:v>
                </c:pt>
                <c:pt idx="845">
                  <c:v>43829</c:v>
                </c:pt>
                <c:pt idx="846">
                  <c:v>43830</c:v>
                </c:pt>
                <c:pt idx="847">
                  <c:v>43832</c:v>
                </c:pt>
                <c:pt idx="848">
                  <c:v>43833</c:v>
                </c:pt>
                <c:pt idx="849">
                  <c:v>43837</c:v>
                </c:pt>
                <c:pt idx="850">
                  <c:v>43838</c:v>
                </c:pt>
                <c:pt idx="851">
                  <c:v>43839</c:v>
                </c:pt>
                <c:pt idx="852">
                  <c:v>43840</c:v>
                </c:pt>
                <c:pt idx="853">
                  <c:v>43843</c:v>
                </c:pt>
                <c:pt idx="854">
                  <c:v>43844</c:v>
                </c:pt>
                <c:pt idx="855">
                  <c:v>43845</c:v>
                </c:pt>
                <c:pt idx="856">
                  <c:v>43846</c:v>
                </c:pt>
                <c:pt idx="857">
                  <c:v>43847</c:v>
                </c:pt>
                <c:pt idx="858">
                  <c:v>43850</c:v>
                </c:pt>
                <c:pt idx="859">
                  <c:v>43851</c:v>
                </c:pt>
                <c:pt idx="860">
                  <c:v>43852</c:v>
                </c:pt>
                <c:pt idx="861">
                  <c:v>43853</c:v>
                </c:pt>
                <c:pt idx="862">
                  <c:v>43854</c:v>
                </c:pt>
                <c:pt idx="863">
                  <c:v>43857</c:v>
                </c:pt>
                <c:pt idx="864">
                  <c:v>43858</c:v>
                </c:pt>
                <c:pt idx="865">
                  <c:v>43859</c:v>
                </c:pt>
                <c:pt idx="866">
                  <c:v>43860</c:v>
                </c:pt>
                <c:pt idx="867">
                  <c:v>43861</c:v>
                </c:pt>
                <c:pt idx="868">
                  <c:v>43864</c:v>
                </c:pt>
                <c:pt idx="869">
                  <c:v>43865</c:v>
                </c:pt>
                <c:pt idx="870">
                  <c:v>43866</c:v>
                </c:pt>
                <c:pt idx="871">
                  <c:v>43867</c:v>
                </c:pt>
                <c:pt idx="872">
                  <c:v>43868</c:v>
                </c:pt>
                <c:pt idx="873">
                  <c:v>43871</c:v>
                </c:pt>
                <c:pt idx="874">
                  <c:v>43872</c:v>
                </c:pt>
                <c:pt idx="875">
                  <c:v>43873</c:v>
                </c:pt>
                <c:pt idx="876">
                  <c:v>43874</c:v>
                </c:pt>
                <c:pt idx="877">
                  <c:v>43875</c:v>
                </c:pt>
                <c:pt idx="878">
                  <c:v>43878</c:v>
                </c:pt>
                <c:pt idx="879">
                  <c:v>43879</c:v>
                </c:pt>
                <c:pt idx="880">
                  <c:v>43880</c:v>
                </c:pt>
                <c:pt idx="881">
                  <c:v>43881</c:v>
                </c:pt>
                <c:pt idx="882">
                  <c:v>43882</c:v>
                </c:pt>
                <c:pt idx="883">
                  <c:v>43885</c:v>
                </c:pt>
                <c:pt idx="884">
                  <c:v>43886</c:v>
                </c:pt>
                <c:pt idx="885">
                  <c:v>43887</c:v>
                </c:pt>
                <c:pt idx="886">
                  <c:v>43888</c:v>
                </c:pt>
                <c:pt idx="887">
                  <c:v>43889</c:v>
                </c:pt>
                <c:pt idx="888">
                  <c:v>43893</c:v>
                </c:pt>
                <c:pt idx="889">
                  <c:v>43894</c:v>
                </c:pt>
                <c:pt idx="890">
                  <c:v>43895</c:v>
                </c:pt>
                <c:pt idx="891">
                  <c:v>43896</c:v>
                </c:pt>
                <c:pt idx="892">
                  <c:v>43899</c:v>
                </c:pt>
                <c:pt idx="893">
                  <c:v>43900</c:v>
                </c:pt>
                <c:pt idx="894">
                  <c:v>43901</c:v>
                </c:pt>
                <c:pt idx="895">
                  <c:v>43902</c:v>
                </c:pt>
                <c:pt idx="896">
                  <c:v>43903</c:v>
                </c:pt>
                <c:pt idx="897">
                  <c:v>43906</c:v>
                </c:pt>
                <c:pt idx="898">
                  <c:v>43907</c:v>
                </c:pt>
                <c:pt idx="899">
                  <c:v>43908</c:v>
                </c:pt>
                <c:pt idx="900">
                  <c:v>43909</c:v>
                </c:pt>
                <c:pt idx="901">
                  <c:v>43910</c:v>
                </c:pt>
                <c:pt idx="902">
                  <c:v>43913</c:v>
                </c:pt>
                <c:pt idx="903">
                  <c:v>43914</c:v>
                </c:pt>
                <c:pt idx="904">
                  <c:v>43916</c:v>
                </c:pt>
                <c:pt idx="905">
                  <c:v>43917</c:v>
                </c:pt>
                <c:pt idx="906">
                  <c:v>43920</c:v>
                </c:pt>
                <c:pt idx="907">
                  <c:v>43921</c:v>
                </c:pt>
                <c:pt idx="908">
                  <c:v>43922</c:v>
                </c:pt>
                <c:pt idx="909">
                  <c:v>43923</c:v>
                </c:pt>
                <c:pt idx="910">
                  <c:v>43924</c:v>
                </c:pt>
                <c:pt idx="911">
                  <c:v>43927</c:v>
                </c:pt>
                <c:pt idx="912">
                  <c:v>43928</c:v>
                </c:pt>
                <c:pt idx="913">
                  <c:v>43929</c:v>
                </c:pt>
                <c:pt idx="914">
                  <c:v>43930</c:v>
                </c:pt>
                <c:pt idx="915">
                  <c:v>43935</c:v>
                </c:pt>
                <c:pt idx="916">
                  <c:v>43936</c:v>
                </c:pt>
                <c:pt idx="917">
                  <c:v>43937</c:v>
                </c:pt>
                <c:pt idx="918">
                  <c:v>43942</c:v>
                </c:pt>
                <c:pt idx="919">
                  <c:v>43943</c:v>
                </c:pt>
                <c:pt idx="920">
                  <c:v>43944</c:v>
                </c:pt>
                <c:pt idx="921">
                  <c:v>43945</c:v>
                </c:pt>
                <c:pt idx="922">
                  <c:v>43948</c:v>
                </c:pt>
                <c:pt idx="923">
                  <c:v>43949</c:v>
                </c:pt>
                <c:pt idx="924">
                  <c:v>43950</c:v>
                </c:pt>
                <c:pt idx="925">
                  <c:v>43951</c:v>
                </c:pt>
                <c:pt idx="926">
                  <c:v>43955</c:v>
                </c:pt>
                <c:pt idx="927">
                  <c:v>43956</c:v>
                </c:pt>
                <c:pt idx="928">
                  <c:v>43957</c:v>
                </c:pt>
                <c:pt idx="929">
                  <c:v>43958</c:v>
                </c:pt>
                <c:pt idx="930">
                  <c:v>43959</c:v>
                </c:pt>
                <c:pt idx="931">
                  <c:v>43962</c:v>
                </c:pt>
                <c:pt idx="932">
                  <c:v>43963</c:v>
                </c:pt>
                <c:pt idx="933">
                  <c:v>43964</c:v>
                </c:pt>
                <c:pt idx="934">
                  <c:v>43965</c:v>
                </c:pt>
                <c:pt idx="935">
                  <c:v>43966</c:v>
                </c:pt>
                <c:pt idx="936">
                  <c:v>43969</c:v>
                </c:pt>
                <c:pt idx="937">
                  <c:v>43970</c:v>
                </c:pt>
                <c:pt idx="938">
                  <c:v>43971</c:v>
                </c:pt>
                <c:pt idx="939">
                  <c:v>43972</c:v>
                </c:pt>
                <c:pt idx="940">
                  <c:v>43973</c:v>
                </c:pt>
                <c:pt idx="941">
                  <c:v>43976</c:v>
                </c:pt>
                <c:pt idx="942">
                  <c:v>43977</c:v>
                </c:pt>
                <c:pt idx="943">
                  <c:v>43978</c:v>
                </c:pt>
                <c:pt idx="944">
                  <c:v>43979</c:v>
                </c:pt>
                <c:pt idx="945">
                  <c:v>43980</c:v>
                </c:pt>
                <c:pt idx="946">
                  <c:v>43983</c:v>
                </c:pt>
                <c:pt idx="947">
                  <c:v>43984</c:v>
                </c:pt>
                <c:pt idx="948">
                  <c:v>43985</c:v>
                </c:pt>
                <c:pt idx="949">
                  <c:v>43986</c:v>
                </c:pt>
                <c:pt idx="950">
                  <c:v>43987</c:v>
                </c:pt>
                <c:pt idx="951">
                  <c:v>43991</c:v>
                </c:pt>
                <c:pt idx="952">
                  <c:v>43992</c:v>
                </c:pt>
                <c:pt idx="953">
                  <c:v>43993</c:v>
                </c:pt>
                <c:pt idx="954">
                  <c:v>43994</c:v>
                </c:pt>
                <c:pt idx="955">
                  <c:v>43997</c:v>
                </c:pt>
                <c:pt idx="956">
                  <c:v>43998</c:v>
                </c:pt>
                <c:pt idx="957">
                  <c:v>43999</c:v>
                </c:pt>
                <c:pt idx="958">
                  <c:v>44000</c:v>
                </c:pt>
                <c:pt idx="959">
                  <c:v>44001</c:v>
                </c:pt>
                <c:pt idx="960">
                  <c:v>44004</c:v>
                </c:pt>
                <c:pt idx="961">
                  <c:v>44005</c:v>
                </c:pt>
                <c:pt idx="962">
                  <c:v>44006</c:v>
                </c:pt>
                <c:pt idx="963">
                  <c:v>44007</c:v>
                </c:pt>
                <c:pt idx="964">
                  <c:v>44008</c:v>
                </c:pt>
                <c:pt idx="965">
                  <c:v>44011</c:v>
                </c:pt>
                <c:pt idx="966">
                  <c:v>44012</c:v>
                </c:pt>
                <c:pt idx="967">
                  <c:v>44013</c:v>
                </c:pt>
                <c:pt idx="968">
                  <c:v>44014</c:v>
                </c:pt>
                <c:pt idx="969">
                  <c:v>44015</c:v>
                </c:pt>
                <c:pt idx="970">
                  <c:v>44018</c:v>
                </c:pt>
                <c:pt idx="971">
                  <c:v>44019</c:v>
                </c:pt>
                <c:pt idx="972">
                  <c:v>44020</c:v>
                </c:pt>
                <c:pt idx="973">
                  <c:v>44021</c:v>
                </c:pt>
                <c:pt idx="974">
                  <c:v>44022</c:v>
                </c:pt>
                <c:pt idx="975">
                  <c:v>44025</c:v>
                </c:pt>
                <c:pt idx="976">
                  <c:v>44026</c:v>
                </c:pt>
                <c:pt idx="977">
                  <c:v>44027</c:v>
                </c:pt>
                <c:pt idx="978">
                  <c:v>44028</c:v>
                </c:pt>
                <c:pt idx="979">
                  <c:v>44029</c:v>
                </c:pt>
                <c:pt idx="980">
                  <c:v>44032</c:v>
                </c:pt>
                <c:pt idx="981">
                  <c:v>44033</c:v>
                </c:pt>
                <c:pt idx="982">
                  <c:v>44034</c:v>
                </c:pt>
                <c:pt idx="983">
                  <c:v>44035</c:v>
                </c:pt>
                <c:pt idx="984">
                  <c:v>44036</c:v>
                </c:pt>
                <c:pt idx="985">
                  <c:v>44039</c:v>
                </c:pt>
                <c:pt idx="986">
                  <c:v>44040</c:v>
                </c:pt>
                <c:pt idx="987">
                  <c:v>44041</c:v>
                </c:pt>
                <c:pt idx="988">
                  <c:v>44042</c:v>
                </c:pt>
                <c:pt idx="989">
                  <c:v>44043</c:v>
                </c:pt>
                <c:pt idx="990">
                  <c:v>44046</c:v>
                </c:pt>
                <c:pt idx="991">
                  <c:v>44047</c:v>
                </c:pt>
                <c:pt idx="992">
                  <c:v>44048</c:v>
                </c:pt>
                <c:pt idx="993">
                  <c:v>44049</c:v>
                </c:pt>
                <c:pt idx="994">
                  <c:v>44050</c:v>
                </c:pt>
                <c:pt idx="995">
                  <c:v>44053</c:v>
                </c:pt>
                <c:pt idx="996">
                  <c:v>44054</c:v>
                </c:pt>
                <c:pt idx="997">
                  <c:v>44055</c:v>
                </c:pt>
                <c:pt idx="998">
                  <c:v>44056</c:v>
                </c:pt>
                <c:pt idx="999">
                  <c:v>44057</c:v>
                </c:pt>
                <c:pt idx="1000">
                  <c:v>44060</c:v>
                </c:pt>
                <c:pt idx="1001">
                  <c:v>44061</c:v>
                </c:pt>
                <c:pt idx="1002">
                  <c:v>44062</c:v>
                </c:pt>
                <c:pt idx="1003">
                  <c:v>44063</c:v>
                </c:pt>
                <c:pt idx="1004">
                  <c:v>44064</c:v>
                </c:pt>
                <c:pt idx="1005">
                  <c:v>44067</c:v>
                </c:pt>
                <c:pt idx="1006">
                  <c:v>44068</c:v>
                </c:pt>
                <c:pt idx="1007">
                  <c:v>44069</c:v>
                </c:pt>
                <c:pt idx="1008">
                  <c:v>44070</c:v>
                </c:pt>
                <c:pt idx="1009">
                  <c:v>44071</c:v>
                </c:pt>
                <c:pt idx="1010">
                  <c:v>44074</c:v>
                </c:pt>
                <c:pt idx="1011">
                  <c:v>44075</c:v>
                </c:pt>
                <c:pt idx="1012">
                  <c:v>44076</c:v>
                </c:pt>
                <c:pt idx="1013">
                  <c:v>44077</c:v>
                </c:pt>
                <c:pt idx="1014">
                  <c:v>44078</c:v>
                </c:pt>
                <c:pt idx="1015">
                  <c:v>44081</c:v>
                </c:pt>
                <c:pt idx="1016">
                  <c:v>44082</c:v>
                </c:pt>
                <c:pt idx="1017">
                  <c:v>44083</c:v>
                </c:pt>
                <c:pt idx="1018">
                  <c:v>44084</c:v>
                </c:pt>
                <c:pt idx="1019">
                  <c:v>44085</c:v>
                </c:pt>
                <c:pt idx="1020">
                  <c:v>44088</c:v>
                </c:pt>
                <c:pt idx="1021">
                  <c:v>44089</c:v>
                </c:pt>
                <c:pt idx="1022">
                  <c:v>44090</c:v>
                </c:pt>
                <c:pt idx="1023">
                  <c:v>44091</c:v>
                </c:pt>
                <c:pt idx="1024">
                  <c:v>44092</c:v>
                </c:pt>
                <c:pt idx="1025">
                  <c:v>44095</c:v>
                </c:pt>
                <c:pt idx="1026">
                  <c:v>44096</c:v>
                </c:pt>
                <c:pt idx="1027">
                  <c:v>44097</c:v>
                </c:pt>
                <c:pt idx="1028">
                  <c:v>44098</c:v>
                </c:pt>
                <c:pt idx="1029">
                  <c:v>44099</c:v>
                </c:pt>
                <c:pt idx="1030">
                  <c:v>44102</c:v>
                </c:pt>
                <c:pt idx="1031">
                  <c:v>44103</c:v>
                </c:pt>
                <c:pt idx="1032">
                  <c:v>44104</c:v>
                </c:pt>
                <c:pt idx="1033">
                  <c:v>44105</c:v>
                </c:pt>
                <c:pt idx="1034">
                  <c:v>44106</c:v>
                </c:pt>
                <c:pt idx="1035">
                  <c:v>44109</c:v>
                </c:pt>
                <c:pt idx="1036">
                  <c:v>44110</c:v>
                </c:pt>
                <c:pt idx="1037">
                  <c:v>44111</c:v>
                </c:pt>
                <c:pt idx="1038">
                  <c:v>44112</c:v>
                </c:pt>
                <c:pt idx="1039">
                  <c:v>44113</c:v>
                </c:pt>
                <c:pt idx="1040">
                  <c:v>44116</c:v>
                </c:pt>
                <c:pt idx="1041">
                  <c:v>44117</c:v>
                </c:pt>
                <c:pt idx="1042">
                  <c:v>44118</c:v>
                </c:pt>
                <c:pt idx="1043">
                  <c:v>44119</c:v>
                </c:pt>
                <c:pt idx="1044">
                  <c:v>44120</c:v>
                </c:pt>
                <c:pt idx="1045">
                  <c:v>44123</c:v>
                </c:pt>
                <c:pt idx="1046">
                  <c:v>44124</c:v>
                </c:pt>
                <c:pt idx="1047">
                  <c:v>44125</c:v>
                </c:pt>
                <c:pt idx="1048">
                  <c:v>44126</c:v>
                </c:pt>
                <c:pt idx="1049">
                  <c:v>44127</c:v>
                </c:pt>
                <c:pt idx="1050">
                  <c:v>44130</c:v>
                </c:pt>
                <c:pt idx="1051">
                  <c:v>44131</c:v>
                </c:pt>
                <c:pt idx="1052">
                  <c:v>44133</c:v>
                </c:pt>
                <c:pt idx="1053">
                  <c:v>44134</c:v>
                </c:pt>
                <c:pt idx="1054">
                  <c:v>44137</c:v>
                </c:pt>
                <c:pt idx="1055">
                  <c:v>44138</c:v>
                </c:pt>
                <c:pt idx="1056">
                  <c:v>44139</c:v>
                </c:pt>
                <c:pt idx="1057">
                  <c:v>44140</c:v>
                </c:pt>
                <c:pt idx="1058">
                  <c:v>44141</c:v>
                </c:pt>
                <c:pt idx="1059">
                  <c:v>44144</c:v>
                </c:pt>
                <c:pt idx="1060">
                  <c:v>44145</c:v>
                </c:pt>
                <c:pt idx="1061">
                  <c:v>44146</c:v>
                </c:pt>
                <c:pt idx="1062">
                  <c:v>44147</c:v>
                </c:pt>
                <c:pt idx="1063">
                  <c:v>44148</c:v>
                </c:pt>
                <c:pt idx="1064">
                  <c:v>44151</c:v>
                </c:pt>
                <c:pt idx="1065">
                  <c:v>44152</c:v>
                </c:pt>
                <c:pt idx="1066">
                  <c:v>44153</c:v>
                </c:pt>
                <c:pt idx="1067">
                  <c:v>44154</c:v>
                </c:pt>
                <c:pt idx="1068">
                  <c:v>44155</c:v>
                </c:pt>
                <c:pt idx="1069">
                  <c:v>44158</c:v>
                </c:pt>
                <c:pt idx="1070">
                  <c:v>44159</c:v>
                </c:pt>
                <c:pt idx="1071">
                  <c:v>44160</c:v>
                </c:pt>
                <c:pt idx="1072">
                  <c:v>44161</c:v>
                </c:pt>
                <c:pt idx="1073">
                  <c:v>44162</c:v>
                </c:pt>
                <c:pt idx="1074">
                  <c:v>44165</c:v>
                </c:pt>
                <c:pt idx="1075">
                  <c:v>44166</c:v>
                </c:pt>
                <c:pt idx="1076">
                  <c:v>44167</c:v>
                </c:pt>
                <c:pt idx="1077">
                  <c:v>44168</c:v>
                </c:pt>
                <c:pt idx="1078">
                  <c:v>44169</c:v>
                </c:pt>
                <c:pt idx="1079">
                  <c:v>44172</c:v>
                </c:pt>
                <c:pt idx="1080">
                  <c:v>44173</c:v>
                </c:pt>
                <c:pt idx="1081">
                  <c:v>44174</c:v>
                </c:pt>
                <c:pt idx="1082">
                  <c:v>44175</c:v>
                </c:pt>
                <c:pt idx="1083">
                  <c:v>44176</c:v>
                </c:pt>
                <c:pt idx="1084">
                  <c:v>44179</c:v>
                </c:pt>
                <c:pt idx="1085">
                  <c:v>44180</c:v>
                </c:pt>
                <c:pt idx="1086">
                  <c:v>44181</c:v>
                </c:pt>
                <c:pt idx="1087">
                  <c:v>44182</c:v>
                </c:pt>
                <c:pt idx="1088">
                  <c:v>44183</c:v>
                </c:pt>
                <c:pt idx="1089">
                  <c:v>44186</c:v>
                </c:pt>
                <c:pt idx="1090">
                  <c:v>44187</c:v>
                </c:pt>
                <c:pt idx="1091">
                  <c:v>44188</c:v>
                </c:pt>
                <c:pt idx="1092">
                  <c:v>44193</c:v>
                </c:pt>
                <c:pt idx="1093">
                  <c:v>44194</c:v>
                </c:pt>
                <c:pt idx="1094">
                  <c:v>44195</c:v>
                </c:pt>
                <c:pt idx="1095">
                  <c:v>44196</c:v>
                </c:pt>
                <c:pt idx="1096">
                  <c:v>44200</c:v>
                </c:pt>
                <c:pt idx="1097">
                  <c:v>44201</c:v>
                </c:pt>
                <c:pt idx="1098">
                  <c:v>44203</c:v>
                </c:pt>
                <c:pt idx="1099">
                  <c:v>44204</c:v>
                </c:pt>
                <c:pt idx="1100">
                  <c:v>44207</c:v>
                </c:pt>
                <c:pt idx="1101">
                  <c:v>44208</c:v>
                </c:pt>
                <c:pt idx="1102">
                  <c:v>44209</c:v>
                </c:pt>
                <c:pt idx="1103">
                  <c:v>44210</c:v>
                </c:pt>
                <c:pt idx="1104">
                  <c:v>44211</c:v>
                </c:pt>
                <c:pt idx="1105">
                  <c:v>44214</c:v>
                </c:pt>
                <c:pt idx="1106">
                  <c:v>44215</c:v>
                </c:pt>
                <c:pt idx="1107">
                  <c:v>44216</c:v>
                </c:pt>
                <c:pt idx="1108">
                  <c:v>44217</c:v>
                </c:pt>
                <c:pt idx="1109">
                  <c:v>44218</c:v>
                </c:pt>
                <c:pt idx="1110">
                  <c:v>44221</c:v>
                </c:pt>
                <c:pt idx="1111">
                  <c:v>44222</c:v>
                </c:pt>
                <c:pt idx="1112">
                  <c:v>44223</c:v>
                </c:pt>
                <c:pt idx="1113">
                  <c:v>44224</c:v>
                </c:pt>
                <c:pt idx="1114">
                  <c:v>44225</c:v>
                </c:pt>
                <c:pt idx="1115">
                  <c:v>44228</c:v>
                </c:pt>
                <c:pt idx="1116">
                  <c:v>44229</c:v>
                </c:pt>
                <c:pt idx="1117">
                  <c:v>44230</c:v>
                </c:pt>
                <c:pt idx="1118">
                  <c:v>44231</c:v>
                </c:pt>
                <c:pt idx="1119">
                  <c:v>44232</c:v>
                </c:pt>
                <c:pt idx="1120">
                  <c:v>44235</c:v>
                </c:pt>
                <c:pt idx="1121">
                  <c:v>44236</c:v>
                </c:pt>
                <c:pt idx="1122">
                  <c:v>44237</c:v>
                </c:pt>
                <c:pt idx="1123">
                  <c:v>44238</c:v>
                </c:pt>
                <c:pt idx="1124">
                  <c:v>44239</c:v>
                </c:pt>
                <c:pt idx="1125">
                  <c:v>44242</c:v>
                </c:pt>
                <c:pt idx="1126">
                  <c:v>44243</c:v>
                </c:pt>
                <c:pt idx="1127">
                  <c:v>44244</c:v>
                </c:pt>
                <c:pt idx="1128">
                  <c:v>44245</c:v>
                </c:pt>
                <c:pt idx="1129">
                  <c:v>44246</c:v>
                </c:pt>
                <c:pt idx="1130">
                  <c:v>44249</c:v>
                </c:pt>
                <c:pt idx="1131">
                  <c:v>44250</c:v>
                </c:pt>
                <c:pt idx="1132">
                  <c:v>44251</c:v>
                </c:pt>
                <c:pt idx="1133">
                  <c:v>44252</c:v>
                </c:pt>
                <c:pt idx="1134">
                  <c:v>44253</c:v>
                </c:pt>
                <c:pt idx="1135">
                  <c:v>44256</c:v>
                </c:pt>
                <c:pt idx="1136">
                  <c:v>44257</c:v>
                </c:pt>
                <c:pt idx="1137">
                  <c:v>44258</c:v>
                </c:pt>
                <c:pt idx="1138">
                  <c:v>44259</c:v>
                </c:pt>
                <c:pt idx="1139">
                  <c:v>44260</c:v>
                </c:pt>
                <c:pt idx="1140">
                  <c:v>44263</c:v>
                </c:pt>
                <c:pt idx="1141">
                  <c:v>44264</c:v>
                </c:pt>
                <c:pt idx="1142">
                  <c:v>44265</c:v>
                </c:pt>
                <c:pt idx="1143">
                  <c:v>44266</c:v>
                </c:pt>
                <c:pt idx="1144">
                  <c:v>44267</c:v>
                </c:pt>
                <c:pt idx="1145">
                  <c:v>44271</c:v>
                </c:pt>
                <c:pt idx="1146">
                  <c:v>44272</c:v>
                </c:pt>
                <c:pt idx="1147">
                  <c:v>44273</c:v>
                </c:pt>
                <c:pt idx="1148">
                  <c:v>44274</c:v>
                </c:pt>
                <c:pt idx="1149">
                  <c:v>44277</c:v>
                </c:pt>
                <c:pt idx="1150">
                  <c:v>44278</c:v>
                </c:pt>
                <c:pt idx="1151">
                  <c:v>44279</c:v>
                </c:pt>
                <c:pt idx="1152">
                  <c:v>44281</c:v>
                </c:pt>
                <c:pt idx="1153">
                  <c:v>44284</c:v>
                </c:pt>
                <c:pt idx="1154">
                  <c:v>44285</c:v>
                </c:pt>
                <c:pt idx="1155">
                  <c:v>44286</c:v>
                </c:pt>
                <c:pt idx="1156">
                  <c:v>44287</c:v>
                </c:pt>
                <c:pt idx="1157">
                  <c:v>44292</c:v>
                </c:pt>
                <c:pt idx="1158">
                  <c:v>44293</c:v>
                </c:pt>
                <c:pt idx="1159">
                  <c:v>44294</c:v>
                </c:pt>
                <c:pt idx="1160">
                  <c:v>44295</c:v>
                </c:pt>
              </c:numCache>
            </c:numRef>
          </c:cat>
          <c:val>
            <c:numRef>
              <c:f>Φύλλο2!$E$1:$E$1161</c:f>
              <c:numCache>
                <c:formatCode>General</c:formatCode>
                <c:ptCount val="1161"/>
                <c:pt idx="0">
                  <c:v>13.8</c:v>
                </c:pt>
                <c:pt idx="1">
                  <c:v>13.6</c:v>
                </c:pt>
                <c:pt idx="2">
                  <c:v>13.51</c:v>
                </c:pt>
                <c:pt idx="3">
                  <c:v>13.42</c:v>
                </c:pt>
                <c:pt idx="4">
                  <c:v>13.46</c:v>
                </c:pt>
                <c:pt idx="5">
                  <c:v>13.65</c:v>
                </c:pt>
                <c:pt idx="6">
                  <c:v>13.4</c:v>
                </c:pt>
                <c:pt idx="7">
                  <c:v>13.33</c:v>
                </c:pt>
                <c:pt idx="8">
                  <c:v>13.39</c:v>
                </c:pt>
                <c:pt idx="9">
                  <c:v>13.1</c:v>
                </c:pt>
                <c:pt idx="10">
                  <c:v>12.9</c:v>
                </c:pt>
                <c:pt idx="11">
                  <c:v>12.8</c:v>
                </c:pt>
                <c:pt idx="12">
                  <c:v>12.66</c:v>
                </c:pt>
                <c:pt idx="13">
                  <c:v>12.59</c:v>
                </c:pt>
                <c:pt idx="14">
                  <c:v>12.42</c:v>
                </c:pt>
                <c:pt idx="15">
                  <c:v>12.5</c:v>
                </c:pt>
                <c:pt idx="16">
                  <c:v>12.46</c:v>
                </c:pt>
                <c:pt idx="17">
                  <c:v>12.65</c:v>
                </c:pt>
                <c:pt idx="18">
                  <c:v>12.65</c:v>
                </c:pt>
                <c:pt idx="19">
                  <c:v>12.46</c:v>
                </c:pt>
                <c:pt idx="20">
                  <c:v>12.32</c:v>
                </c:pt>
                <c:pt idx="21">
                  <c:v>12.26</c:v>
                </c:pt>
                <c:pt idx="22">
                  <c:v>12.1</c:v>
                </c:pt>
                <c:pt idx="23">
                  <c:v>12.06</c:v>
                </c:pt>
                <c:pt idx="24">
                  <c:v>12</c:v>
                </c:pt>
                <c:pt idx="25">
                  <c:v>11.98</c:v>
                </c:pt>
                <c:pt idx="26">
                  <c:v>11.98</c:v>
                </c:pt>
                <c:pt idx="27">
                  <c:v>11.86</c:v>
                </c:pt>
                <c:pt idx="28">
                  <c:v>11.98</c:v>
                </c:pt>
                <c:pt idx="29">
                  <c:v>12.19</c:v>
                </c:pt>
                <c:pt idx="30">
                  <c:v>12.4</c:v>
                </c:pt>
                <c:pt idx="31">
                  <c:v>12.2</c:v>
                </c:pt>
                <c:pt idx="32">
                  <c:v>12.01</c:v>
                </c:pt>
                <c:pt idx="33">
                  <c:v>12.17</c:v>
                </c:pt>
                <c:pt idx="34">
                  <c:v>12.4</c:v>
                </c:pt>
                <c:pt idx="35">
                  <c:v>12.65</c:v>
                </c:pt>
                <c:pt idx="36">
                  <c:v>12.46</c:v>
                </c:pt>
                <c:pt idx="37">
                  <c:v>12.35</c:v>
                </c:pt>
                <c:pt idx="38">
                  <c:v>12.58</c:v>
                </c:pt>
                <c:pt idx="39">
                  <c:v>12.55</c:v>
                </c:pt>
                <c:pt idx="40">
                  <c:v>12.59</c:v>
                </c:pt>
                <c:pt idx="41">
                  <c:v>12.5</c:v>
                </c:pt>
                <c:pt idx="42">
                  <c:v>12.55</c:v>
                </c:pt>
                <c:pt idx="43">
                  <c:v>12.53</c:v>
                </c:pt>
                <c:pt idx="44">
                  <c:v>12.48</c:v>
                </c:pt>
                <c:pt idx="45">
                  <c:v>12.55</c:v>
                </c:pt>
                <c:pt idx="46">
                  <c:v>12.46</c:v>
                </c:pt>
                <c:pt idx="47">
                  <c:v>12.53</c:v>
                </c:pt>
                <c:pt idx="48">
                  <c:v>12.6</c:v>
                </c:pt>
                <c:pt idx="49">
                  <c:v>12.59</c:v>
                </c:pt>
                <c:pt idx="50">
                  <c:v>12.48</c:v>
                </c:pt>
                <c:pt idx="51">
                  <c:v>12.52</c:v>
                </c:pt>
                <c:pt idx="52">
                  <c:v>12.53</c:v>
                </c:pt>
                <c:pt idx="53">
                  <c:v>12.49</c:v>
                </c:pt>
                <c:pt idx="54">
                  <c:v>12.63</c:v>
                </c:pt>
                <c:pt idx="55">
                  <c:v>12.65</c:v>
                </c:pt>
                <c:pt idx="56">
                  <c:v>12.6</c:v>
                </c:pt>
                <c:pt idx="57">
                  <c:v>12.65</c:v>
                </c:pt>
                <c:pt idx="58">
                  <c:v>12.56</c:v>
                </c:pt>
                <c:pt idx="59">
                  <c:v>12.6</c:v>
                </c:pt>
                <c:pt idx="60">
                  <c:v>12.63</c:v>
                </c:pt>
                <c:pt idx="61">
                  <c:v>12.78</c:v>
                </c:pt>
                <c:pt idx="62">
                  <c:v>12.65</c:v>
                </c:pt>
                <c:pt idx="63">
                  <c:v>12.57</c:v>
                </c:pt>
                <c:pt idx="64">
                  <c:v>12.69</c:v>
                </c:pt>
                <c:pt idx="65">
                  <c:v>12.61</c:v>
                </c:pt>
                <c:pt idx="66">
                  <c:v>12.46</c:v>
                </c:pt>
                <c:pt idx="67">
                  <c:v>12.57</c:v>
                </c:pt>
                <c:pt idx="68">
                  <c:v>12.46</c:v>
                </c:pt>
                <c:pt idx="69">
                  <c:v>12.82</c:v>
                </c:pt>
                <c:pt idx="70">
                  <c:v>12.76</c:v>
                </c:pt>
                <c:pt idx="71">
                  <c:v>12.98</c:v>
                </c:pt>
                <c:pt idx="72">
                  <c:v>13.04</c:v>
                </c:pt>
                <c:pt idx="73">
                  <c:v>13.08</c:v>
                </c:pt>
                <c:pt idx="74">
                  <c:v>13.08</c:v>
                </c:pt>
                <c:pt idx="75">
                  <c:v>13.03</c:v>
                </c:pt>
                <c:pt idx="76">
                  <c:v>12.74</c:v>
                </c:pt>
                <c:pt idx="77">
                  <c:v>12.97</c:v>
                </c:pt>
                <c:pt idx="78">
                  <c:v>13.1</c:v>
                </c:pt>
                <c:pt idx="79">
                  <c:v>12.6</c:v>
                </c:pt>
                <c:pt idx="80">
                  <c:v>12.65</c:v>
                </c:pt>
                <c:pt idx="81">
                  <c:v>12.56</c:v>
                </c:pt>
                <c:pt idx="82">
                  <c:v>12.6</c:v>
                </c:pt>
                <c:pt idx="83">
                  <c:v>12.94</c:v>
                </c:pt>
                <c:pt idx="84">
                  <c:v>13</c:v>
                </c:pt>
                <c:pt idx="85">
                  <c:v>12.8</c:v>
                </c:pt>
                <c:pt idx="86">
                  <c:v>12.9</c:v>
                </c:pt>
                <c:pt idx="87">
                  <c:v>13</c:v>
                </c:pt>
                <c:pt idx="88">
                  <c:v>12.64</c:v>
                </c:pt>
                <c:pt idx="89">
                  <c:v>12.32</c:v>
                </c:pt>
                <c:pt idx="90">
                  <c:v>12.89</c:v>
                </c:pt>
                <c:pt idx="91">
                  <c:v>12.95</c:v>
                </c:pt>
                <c:pt idx="92">
                  <c:v>12.98</c:v>
                </c:pt>
                <c:pt idx="93">
                  <c:v>13.14</c:v>
                </c:pt>
                <c:pt idx="94">
                  <c:v>13.19</c:v>
                </c:pt>
                <c:pt idx="95">
                  <c:v>13.17</c:v>
                </c:pt>
                <c:pt idx="96">
                  <c:v>13.24</c:v>
                </c:pt>
                <c:pt idx="97">
                  <c:v>13.26</c:v>
                </c:pt>
                <c:pt idx="98">
                  <c:v>13.3</c:v>
                </c:pt>
                <c:pt idx="99">
                  <c:v>13.3</c:v>
                </c:pt>
                <c:pt idx="100">
                  <c:v>13.28</c:v>
                </c:pt>
                <c:pt idx="101">
                  <c:v>13.1</c:v>
                </c:pt>
                <c:pt idx="102">
                  <c:v>13.09</c:v>
                </c:pt>
                <c:pt idx="103">
                  <c:v>13.24</c:v>
                </c:pt>
                <c:pt idx="104">
                  <c:v>13.24</c:v>
                </c:pt>
                <c:pt idx="105">
                  <c:v>13.3</c:v>
                </c:pt>
                <c:pt idx="106">
                  <c:v>13.34</c:v>
                </c:pt>
                <c:pt idx="107">
                  <c:v>13.3</c:v>
                </c:pt>
                <c:pt idx="108">
                  <c:v>13.24</c:v>
                </c:pt>
                <c:pt idx="109">
                  <c:v>13.03</c:v>
                </c:pt>
                <c:pt idx="110">
                  <c:v>13.18</c:v>
                </c:pt>
                <c:pt idx="111">
                  <c:v>13.1</c:v>
                </c:pt>
                <c:pt idx="112">
                  <c:v>12.99</c:v>
                </c:pt>
                <c:pt idx="113">
                  <c:v>12.89</c:v>
                </c:pt>
                <c:pt idx="114">
                  <c:v>13.03</c:v>
                </c:pt>
                <c:pt idx="115">
                  <c:v>13.1</c:v>
                </c:pt>
                <c:pt idx="116">
                  <c:v>13.2</c:v>
                </c:pt>
                <c:pt idx="117">
                  <c:v>13.07</c:v>
                </c:pt>
                <c:pt idx="118">
                  <c:v>12.93</c:v>
                </c:pt>
                <c:pt idx="119">
                  <c:v>12.65</c:v>
                </c:pt>
                <c:pt idx="120">
                  <c:v>12.66</c:v>
                </c:pt>
                <c:pt idx="121">
                  <c:v>12.84</c:v>
                </c:pt>
                <c:pt idx="122">
                  <c:v>12.66</c:v>
                </c:pt>
                <c:pt idx="123">
                  <c:v>12.68</c:v>
                </c:pt>
                <c:pt idx="124">
                  <c:v>12.32</c:v>
                </c:pt>
                <c:pt idx="125">
                  <c:v>12.71</c:v>
                </c:pt>
                <c:pt idx="126">
                  <c:v>12.38</c:v>
                </c:pt>
                <c:pt idx="127">
                  <c:v>12.52</c:v>
                </c:pt>
                <c:pt idx="128">
                  <c:v>12.57</c:v>
                </c:pt>
                <c:pt idx="129">
                  <c:v>12.68</c:v>
                </c:pt>
                <c:pt idx="130">
                  <c:v>12.83</c:v>
                </c:pt>
                <c:pt idx="131">
                  <c:v>12.86</c:v>
                </c:pt>
                <c:pt idx="132">
                  <c:v>12.71</c:v>
                </c:pt>
                <c:pt idx="133">
                  <c:v>12.62</c:v>
                </c:pt>
                <c:pt idx="134">
                  <c:v>12.62</c:v>
                </c:pt>
                <c:pt idx="135">
                  <c:v>12.78</c:v>
                </c:pt>
                <c:pt idx="136">
                  <c:v>12.73</c:v>
                </c:pt>
                <c:pt idx="137">
                  <c:v>12.75</c:v>
                </c:pt>
                <c:pt idx="138">
                  <c:v>12.64</c:v>
                </c:pt>
                <c:pt idx="139">
                  <c:v>12.63</c:v>
                </c:pt>
                <c:pt idx="140">
                  <c:v>12.7</c:v>
                </c:pt>
                <c:pt idx="141">
                  <c:v>12.66</c:v>
                </c:pt>
                <c:pt idx="142">
                  <c:v>12.89</c:v>
                </c:pt>
                <c:pt idx="143">
                  <c:v>12.76</c:v>
                </c:pt>
                <c:pt idx="144">
                  <c:v>12.75</c:v>
                </c:pt>
                <c:pt idx="145">
                  <c:v>12.65</c:v>
                </c:pt>
                <c:pt idx="146">
                  <c:v>12.78</c:v>
                </c:pt>
                <c:pt idx="147">
                  <c:v>12.69</c:v>
                </c:pt>
                <c:pt idx="148">
                  <c:v>12.7</c:v>
                </c:pt>
                <c:pt idx="149">
                  <c:v>12.62</c:v>
                </c:pt>
                <c:pt idx="150">
                  <c:v>12.71</c:v>
                </c:pt>
                <c:pt idx="151">
                  <c:v>12.76</c:v>
                </c:pt>
                <c:pt idx="152">
                  <c:v>12.64</c:v>
                </c:pt>
                <c:pt idx="153">
                  <c:v>12.61</c:v>
                </c:pt>
                <c:pt idx="154">
                  <c:v>12.59</c:v>
                </c:pt>
                <c:pt idx="155">
                  <c:v>12.58</c:v>
                </c:pt>
                <c:pt idx="156">
                  <c:v>12.6</c:v>
                </c:pt>
                <c:pt idx="157">
                  <c:v>12.72</c:v>
                </c:pt>
                <c:pt idx="158">
                  <c:v>12.7</c:v>
                </c:pt>
                <c:pt idx="159">
                  <c:v>12.76</c:v>
                </c:pt>
                <c:pt idx="160">
                  <c:v>12.9</c:v>
                </c:pt>
                <c:pt idx="161">
                  <c:v>12.94</c:v>
                </c:pt>
                <c:pt idx="162">
                  <c:v>12.9</c:v>
                </c:pt>
                <c:pt idx="163">
                  <c:v>12.87</c:v>
                </c:pt>
                <c:pt idx="164">
                  <c:v>12.8</c:v>
                </c:pt>
                <c:pt idx="165">
                  <c:v>12.76</c:v>
                </c:pt>
                <c:pt idx="166">
                  <c:v>12.96</c:v>
                </c:pt>
                <c:pt idx="167">
                  <c:v>13.14</c:v>
                </c:pt>
                <c:pt idx="168">
                  <c:v>13.2</c:v>
                </c:pt>
                <c:pt idx="169">
                  <c:v>13.05</c:v>
                </c:pt>
                <c:pt idx="170">
                  <c:v>13.23</c:v>
                </c:pt>
                <c:pt idx="171">
                  <c:v>13.24</c:v>
                </c:pt>
                <c:pt idx="172">
                  <c:v>13.1</c:v>
                </c:pt>
                <c:pt idx="173">
                  <c:v>13.18</c:v>
                </c:pt>
                <c:pt idx="174">
                  <c:v>13.3</c:v>
                </c:pt>
                <c:pt idx="175">
                  <c:v>13.22</c:v>
                </c:pt>
                <c:pt idx="176">
                  <c:v>13.2</c:v>
                </c:pt>
                <c:pt idx="177">
                  <c:v>13.3</c:v>
                </c:pt>
                <c:pt idx="178">
                  <c:v>13.24</c:v>
                </c:pt>
                <c:pt idx="179">
                  <c:v>13.19</c:v>
                </c:pt>
                <c:pt idx="180">
                  <c:v>13.02</c:v>
                </c:pt>
                <c:pt idx="181">
                  <c:v>13.19</c:v>
                </c:pt>
                <c:pt idx="182">
                  <c:v>13.1</c:v>
                </c:pt>
                <c:pt idx="183">
                  <c:v>13.11</c:v>
                </c:pt>
                <c:pt idx="184">
                  <c:v>13.16</c:v>
                </c:pt>
                <c:pt idx="185">
                  <c:v>13</c:v>
                </c:pt>
                <c:pt idx="186">
                  <c:v>13.24</c:v>
                </c:pt>
                <c:pt idx="187">
                  <c:v>13.81</c:v>
                </c:pt>
                <c:pt idx="188">
                  <c:v>14.25</c:v>
                </c:pt>
                <c:pt idx="189">
                  <c:v>14.52</c:v>
                </c:pt>
                <c:pt idx="190">
                  <c:v>14.4</c:v>
                </c:pt>
                <c:pt idx="191">
                  <c:v>14.49</c:v>
                </c:pt>
                <c:pt idx="192">
                  <c:v>14.45</c:v>
                </c:pt>
                <c:pt idx="193">
                  <c:v>14.01</c:v>
                </c:pt>
                <c:pt idx="194">
                  <c:v>14.15</c:v>
                </c:pt>
                <c:pt idx="195">
                  <c:v>14.15</c:v>
                </c:pt>
                <c:pt idx="196">
                  <c:v>14.15</c:v>
                </c:pt>
                <c:pt idx="197">
                  <c:v>14</c:v>
                </c:pt>
                <c:pt idx="198">
                  <c:v>14</c:v>
                </c:pt>
                <c:pt idx="199">
                  <c:v>14</c:v>
                </c:pt>
                <c:pt idx="200">
                  <c:v>14.03</c:v>
                </c:pt>
                <c:pt idx="201">
                  <c:v>14.2</c:v>
                </c:pt>
                <c:pt idx="202">
                  <c:v>14.28</c:v>
                </c:pt>
                <c:pt idx="203">
                  <c:v>14.17</c:v>
                </c:pt>
                <c:pt idx="204">
                  <c:v>14.21</c:v>
                </c:pt>
                <c:pt idx="205">
                  <c:v>14.23</c:v>
                </c:pt>
                <c:pt idx="206">
                  <c:v>13.96</c:v>
                </c:pt>
                <c:pt idx="207">
                  <c:v>14.35</c:v>
                </c:pt>
                <c:pt idx="208">
                  <c:v>14.11</c:v>
                </c:pt>
                <c:pt idx="209">
                  <c:v>14.17</c:v>
                </c:pt>
                <c:pt idx="210">
                  <c:v>14.1</c:v>
                </c:pt>
                <c:pt idx="211">
                  <c:v>14.1</c:v>
                </c:pt>
                <c:pt idx="212">
                  <c:v>14.1</c:v>
                </c:pt>
                <c:pt idx="213">
                  <c:v>14.2</c:v>
                </c:pt>
                <c:pt idx="214">
                  <c:v>14.38</c:v>
                </c:pt>
                <c:pt idx="215">
                  <c:v>14.7</c:v>
                </c:pt>
                <c:pt idx="216">
                  <c:v>15.28</c:v>
                </c:pt>
                <c:pt idx="217">
                  <c:v>15.1</c:v>
                </c:pt>
                <c:pt idx="218">
                  <c:v>15.48</c:v>
                </c:pt>
                <c:pt idx="219">
                  <c:v>15.5</c:v>
                </c:pt>
                <c:pt idx="220">
                  <c:v>15.42</c:v>
                </c:pt>
                <c:pt idx="221">
                  <c:v>15.31</c:v>
                </c:pt>
                <c:pt idx="222">
                  <c:v>15.42</c:v>
                </c:pt>
                <c:pt idx="223">
                  <c:v>15.43</c:v>
                </c:pt>
                <c:pt idx="224">
                  <c:v>15.33</c:v>
                </c:pt>
                <c:pt idx="225">
                  <c:v>15.7</c:v>
                </c:pt>
                <c:pt idx="226">
                  <c:v>16.04</c:v>
                </c:pt>
                <c:pt idx="227">
                  <c:v>16.5</c:v>
                </c:pt>
                <c:pt idx="228">
                  <c:v>16.100000000000001</c:v>
                </c:pt>
                <c:pt idx="229">
                  <c:v>16.149999999999999</c:v>
                </c:pt>
                <c:pt idx="230">
                  <c:v>16</c:v>
                </c:pt>
                <c:pt idx="231">
                  <c:v>15.93</c:v>
                </c:pt>
                <c:pt idx="232">
                  <c:v>16.14</c:v>
                </c:pt>
                <c:pt idx="233">
                  <c:v>16.38</c:v>
                </c:pt>
                <c:pt idx="234">
                  <c:v>16.350000000000001</c:v>
                </c:pt>
                <c:pt idx="235">
                  <c:v>16.399999999999999</c:v>
                </c:pt>
                <c:pt idx="236">
                  <c:v>16.63</c:v>
                </c:pt>
                <c:pt idx="237">
                  <c:v>16.7</c:v>
                </c:pt>
                <c:pt idx="238">
                  <c:v>16.37</c:v>
                </c:pt>
                <c:pt idx="239">
                  <c:v>16.260000000000002</c:v>
                </c:pt>
                <c:pt idx="240">
                  <c:v>16.16</c:v>
                </c:pt>
                <c:pt idx="241">
                  <c:v>16</c:v>
                </c:pt>
                <c:pt idx="242">
                  <c:v>15.9</c:v>
                </c:pt>
                <c:pt idx="243">
                  <c:v>15.88</c:v>
                </c:pt>
                <c:pt idx="244">
                  <c:v>15.82</c:v>
                </c:pt>
                <c:pt idx="245">
                  <c:v>15.96</c:v>
                </c:pt>
                <c:pt idx="246">
                  <c:v>16.02</c:v>
                </c:pt>
                <c:pt idx="247">
                  <c:v>15.79</c:v>
                </c:pt>
                <c:pt idx="248">
                  <c:v>15.74</c:v>
                </c:pt>
                <c:pt idx="249">
                  <c:v>15.63</c:v>
                </c:pt>
                <c:pt idx="250">
                  <c:v>15.82</c:v>
                </c:pt>
                <c:pt idx="251">
                  <c:v>15.99</c:v>
                </c:pt>
                <c:pt idx="252">
                  <c:v>15.95</c:v>
                </c:pt>
                <c:pt idx="253">
                  <c:v>15.8</c:v>
                </c:pt>
                <c:pt idx="254">
                  <c:v>15.99</c:v>
                </c:pt>
                <c:pt idx="255">
                  <c:v>16.05</c:v>
                </c:pt>
                <c:pt idx="256">
                  <c:v>16.04</c:v>
                </c:pt>
                <c:pt idx="257">
                  <c:v>15.9</c:v>
                </c:pt>
                <c:pt idx="258">
                  <c:v>15.81</c:v>
                </c:pt>
                <c:pt idx="259">
                  <c:v>15.85</c:v>
                </c:pt>
                <c:pt idx="260">
                  <c:v>15.96</c:v>
                </c:pt>
                <c:pt idx="261">
                  <c:v>15.98</c:v>
                </c:pt>
                <c:pt idx="262">
                  <c:v>15.98</c:v>
                </c:pt>
                <c:pt idx="263">
                  <c:v>15.95</c:v>
                </c:pt>
                <c:pt idx="264">
                  <c:v>15.9</c:v>
                </c:pt>
                <c:pt idx="265">
                  <c:v>15.71</c:v>
                </c:pt>
                <c:pt idx="266">
                  <c:v>15.61</c:v>
                </c:pt>
                <c:pt idx="267">
                  <c:v>15.75</c:v>
                </c:pt>
                <c:pt idx="268">
                  <c:v>15.79</c:v>
                </c:pt>
                <c:pt idx="269">
                  <c:v>15.69</c:v>
                </c:pt>
                <c:pt idx="270">
                  <c:v>15.55</c:v>
                </c:pt>
                <c:pt idx="271">
                  <c:v>15.7</c:v>
                </c:pt>
                <c:pt idx="272">
                  <c:v>15.69</c:v>
                </c:pt>
                <c:pt idx="273">
                  <c:v>15.55</c:v>
                </c:pt>
                <c:pt idx="274">
                  <c:v>15.5</c:v>
                </c:pt>
                <c:pt idx="275">
                  <c:v>15.58</c:v>
                </c:pt>
                <c:pt idx="276">
                  <c:v>15.5</c:v>
                </c:pt>
                <c:pt idx="277">
                  <c:v>15.5</c:v>
                </c:pt>
                <c:pt idx="278">
                  <c:v>15.4</c:v>
                </c:pt>
                <c:pt idx="279">
                  <c:v>15.4</c:v>
                </c:pt>
                <c:pt idx="280">
                  <c:v>15.2</c:v>
                </c:pt>
                <c:pt idx="281">
                  <c:v>15.41</c:v>
                </c:pt>
                <c:pt idx="282">
                  <c:v>15.38</c:v>
                </c:pt>
                <c:pt idx="283">
                  <c:v>15.41</c:v>
                </c:pt>
                <c:pt idx="284">
                  <c:v>15.44</c:v>
                </c:pt>
                <c:pt idx="285">
                  <c:v>15.52</c:v>
                </c:pt>
                <c:pt idx="286">
                  <c:v>15.53</c:v>
                </c:pt>
                <c:pt idx="287">
                  <c:v>16</c:v>
                </c:pt>
                <c:pt idx="288">
                  <c:v>15.5</c:v>
                </c:pt>
                <c:pt idx="289">
                  <c:v>15.95</c:v>
                </c:pt>
                <c:pt idx="290">
                  <c:v>15.88</c:v>
                </c:pt>
                <c:pt idx="291">
                  <c:v>15.84</c:v>
                </c:pt>
                <c:pt idx="292">
                  <c:v>15.84</c:v>
                </c:pt>
                <c:pt idx="293">
                  <c:v>15.7</c:v>
                </c:pt>
                <c:pt idx="294">
                  <c:v>15.87</c:v>
                </c:pt>
                <c:pt idx="295">
                  <c:v>15.63</c:v>
                </c:pt>
                <c:pt idx="296">
                  <c:v>15.66</c:v>
                </c:pt>
                <c:pt idx="297">
                  <c:v>15.67</c:v>
                </c:pt>
                <c:pt idx="298">
                  <c:v>15.75</c:v>
                </c:pt>
                <c:pt idx="299">
                  <c:v>15.72</c:v>
                </c:pt>
                <c:pt idx="300">
                  <c:v>15.72</c:v>
                </c:pt>
                <c:pt idx="301">
                  <c:v>15.63</c:v>
                </c:pt>
                <c:pt idx="302">
                  <c:v>15.5</c:v>
                </c:pt>
                <c:pt idx="303">
                  <c:v>15.4</c:v>
                </c:pt>
                <c:pt idx="304">
                  <c:v>15.4</c:v>
                </c:pt>
                <c:pt idx="305">
                  <c:v>15.52</c:v>
                </c:pt>
                <c:pt idx="306">
                  <c:v>15.4</c:v>
                </c:pt>
                <c:pt idx="307">
                  <c:v>15.47</c:v>
                </c:pt>
                <c:pt idx="308">
                  <c:v>15.3</c:v>
                </c:pt>
                <c:pt idx="309">
                  <c:v>15.6</c:v>
                </c:pt>
                <c:pt idx="310">
                  <c:v>15.61</c:v>
                </c:pt>
                <c:pt idx="311">
                  <c:v>15.43</c:v>
                </c:pt>
                <c:pt idx="312">
                  <c:v>15.55</c:v>
                </c:pt>
                <c:pt idx="313">
                  <c:v>15.49</c:v>
                </c:pt>
                <c:pt idx="314">
                  <c:v>15.45</c:v>
                </c:pt>
                <c:pt idx="315">
                  <c:v>15.5</c:v>
                </c:pt>
                <c:pt idx="316">
                  <c:v>15.55</c:v>
                </c:pt>
                <c:pt idx="317">
                  <c:v>15.5</c:v>
                </c:pt>
                <c:pt idx="318">
                  <c:v>15.2</c:v>
                </c:pt>
                <c:pt idx="319">
                  <c:v>15.2</c:v>
                </c:pt>
                <c:pt idx="320">
                  <c:v>14.98</c:v>
                </c:pt>
                <c:pt idx="321">
                  <c:v>14.8</c:v>
                </c:pt>
                <c:pt idx="322">
                  <c:v>15.1</c:v>
                </c:pt>
                <c:pt idx="323">
                  <c:v>15.15</c:v>
                </c:pt>
                <c:pt idx="324">
                  <c:v>15.97</c:v>
                </c:pt>
                <c:pt idx="325">
                  <c:v>15.6</c:v>
                </c:pt>
                <c:pt idx="326">
                  <c:v>15.4</c:v>
                </c:pt>
                <c:pt idx="327">
                  <c:v>15.5</c:v>
                </c:pt>
                <c:pt idx="328">
                  <c:v>15.5</c:v>
                </c:pt>
                <c:pt idx="329">
                  <c:v>15.55</c:v>
                </c:pt>
                <c:pt idx="330">
                  <c:v>15.47</c:v>
                </c:pt>
                <c:pt idx="331">
                  <c:v>15.78</c:v>
                </c:pt>
                <c:pt idx="332">
                  <c:v>15.75</c:v>
                </c:pt>
                <c:pt idx="333">
                  <c:v>15.5</c:v>
                </c:pt>
                <c:pt idx="334">
                  <c:v>15.57</c:v>
                </c:pt>
                <c:pt idx="335">
                  <c:v>15.55</c:v>
                </c:pt>
                <c:pt idx="336">
                  <c:v>15.45</c:v>
                </c:pt>
                <c:pt idx="337">
                  <c:v>15.5</c:v>
                </c:pt>
                <c:pt idx="338">
                  <c:v>15.72</c:v>
                </c:pt>
                <c:pt idx="339">
                  <c:v>15.72</c:v>
                </c:pt>
                <c:pt idx="340">
                  <c:v>15.46</c:v>
                </c:pt>
                <c:pt idx="341">
                  <c:v>15.5</c:v>
                </c:pt>
                <c:pt idx="342">
                  <c:v>15.5</c:v>
                </c:pt>
                <c:pt idx="343">
                  <c:v>15.72</c:v>
                </c:pt>
                <c:pt idx="344">
                  <c:v>15.7</c:v>
                </c:pt>
                <c:pt idx="345">
                  <c:v>15.86</c:v>
                </c:pt>
                <c:pt idx="346">
                  <c:v>15.8</c:v>
                </c:pt>
                <c:pt idx="347">
                  <c:v>15.74</c:v>
                </c:pt>
                <c:pt idx="348">
                  <c:v>15.7</c:v>
                </c:pt>
                <c:pt idx="349">
                  <c:v>15.58</c:v>
                </c:pt>
                <c:pt idx="350">
                  <c:v>15.5</c:v>
                </c:pt>
                <c:pt idx="351">
                  <c:v>15.7</c:v>
                </c:pt>
                <c:pt idx="352">
                  <c:v>15.88</c:v>
                </c:pt>
                <c:pt idx="353">
                  <c:v>15.9</c:v>
                </c:pt>
                <c:pt idx="354">
                  <c:v>15.9</c:v>
                </c:pt>
                <c:pt idx="355">
                  <c:v>16.600000000000001</c:v>
                </c:pt>
                <c:pt idx="356">
                  <c:v>16.8</c:v>
                </c:pt>
                <c:pt idx="357">
                  <c:v>16.5</c:v>
                </c:pt>
                <c:pt idx="358">
                  <c:v>16.52</c:v>
                </c:pt>
                <c:pt idx="359">
                  <c:v>16.68</c:v>
                </c:pt>
                <c:pt idx="360">
                  <c:v>16.739999999999998</c:v>
                </c:pt>
                <c:pt idx="361">
                  <c:v>16.88</c:v>
                </c:pt>
                <c:pt idx="362">
                  <c:v>16.78</c:v>
                </c:pt>
                <c:pt idx="363">
                  <c:v>16.7</c:v>
                </c:pt>
                <c:pt idx="364">
                  <c:v>16.36</c:v>
                </c:pt>
                <c:pt idx="365">
                  <c:v>17.100000000000001</c:v>
                </c:pt>
                <c:pt idx="366">
                  <c:v>17.36</c:v>
                </c:pt>
                <c:pt idx="367">
                  <c:v>17.579999999999998</c:v>
                </c:pt>
                <c:pt idx="368">
                  <c:v>17.399999999999999</c:v>
                </c:pt>
                <c:pt idx="369">
                  <c:v>17.399999999999999</c:v>
                </c:pt>
                <c:pt idx="370">
                  <c:v>17.600000000000001</c:v>
                </c:pt>
                <c:pt idx="371">
                  <c:v>17.2</c:v>
                </c:pt>
                <c:pt idx="372">
                  <c:v>17.02</c:v>
                </c:pt>
                <c:pt idx="373">
                  <c:v>17.100000000000001</c:v>
                </c:pt>
                <c:pt idx="374">
                  <c:v>16.899999999999999</c:v>
                </c:pt>
                <c:pt idx="375">
                  <c:v>16.64</c:v>
                </c:pt>
                <c:pt idx="376">
                  <c:v>16.12</c:v>
                </c:pt>
                <c:pt idx="377">
                  <c:v>16.559999999999999</c:v>
                </c:pt>
                <c:pt idx="378">
                  <c:v>16.36</c:v>
                </c:pt>
                <c:pt idx="379">
                  <c:v>16.7</c:v>
                </c:pt>
                <c:pt idx="380">
                  <c:v>16.3</c:v>
                </c:pt>
                <c:pt idx="381">
                  <c:v>16</c:v>
                </c:pt>
                <c:pt idx="382">
                  <c:v>16.399999999999999</c:v>
                </c:pt>
                <c:pt idx="383">
                  <c:v>16.600000000000001</c:v>
                </c:pt>
                <c:pt idx="384">
                  <c:v>16.7</c:v>
                </c:pt>
                <c:pt idx="385">
                  <c:v>16.559999999999999</c:v>
                </c:pt>
                <c:pt idx="386">
                  <c:v>16.420000000000002</c:v>
                </c:pt>
                <c:pt idx="387">
                  <c:v>16.579999999999998</c:v>
                </c:pt>
                <c:pt idx="388">
                  <c:v>16.559999999999999</c:v>
                </c:pt>
                <c:pt idx="389">
                  <c:v>16.399999999999999</c:v>
                </c:pt>
                <c:pt idx="390">
                  <c:v>16.68</c:v>
                </c:pt>
                <c:pt idx="391">
                  <c:v>17</c:v>
                </c:pt>
                <c:pt idx="392">
                  <c:v>16.78</c:v>
                </c:pt>
                <c:pt idx="393">
                  <c:v>16.600000000000001</c:v>
                </c:pt>
                <c:pt idx="394">
                  <c:v>16.36</c:v>
                </c:pt>
                <c:pt idx="395">
                  <c:v>16.760000000000002</c:v>
                </c:pt>
                <c:pt idx="396">
                  <c:v>16.54</c:v>
                </c:pt>
                <c:pt idx="397">
                  <c:v>16.579999999999998</c:v>
                </c:pt>
                <c:pt idx="398">
                  <c:v>16.600000000000001</c:v>
                </c:pt>
                <c:pt idx="399">
                  <c:v>16.62</c:v>
                </c:pt>
                <c:pt idx="400">
                  <c:v>16.72</c:v>
                </c:pt>
                <c:pt idx="401">
                  <c:v>16.52</c:v>
                </c:pt>
                <c:pt idx="402">
                  <c:v>16.78</c:v>
                </c:pt>
                <c:pt idx="403">
                  <c:v>16.940000000000001</c:v>
                </c:pt>
                <c:pt idx="404">
                  <c:v>16.8</c:v>
                </c:pt>
                <c:pt idx="405">
                  <c:v>16.600000000000001</c:v>
                </c:pt>
                <c:pt idx="406">
                  <c:v>16.600000000000001</c:v>
                </c:pt>
                <c:pt idx="407">
                  <c:v>16.22</c:v>
                </c:pt>
                <c:pt idx="408">
                  <c:v>16.059999999999999</c:v>
                </c:pt>
                <c:pt idx="409">
                  <c:v>16.2</c:v>
                </c:pt>
                <c:pt idx="410">
                  <c:v>16.399999999999999</c:v>
                </c:pt>
                <c:pt idx="411">
                  <c:v>16.34</c:v>
                </c:pt>
                <c:pt idx="412">
                  <c:v>16.260000000000002</c:v>
                </c:pt>
                <c:pt idx="413">
                  <c:v>16</c:v>
                </c:pt>
                <c:pt idx="414">
                  <c:v>15.66</c:v>
                </c:pt>
                <c:pt idx="415">
                  <c:v>16</c:v>
                </c:pt>
                <c:pt idx="416">
                  <c:v>16</c:v>
                </c:pt>
                <c:pt idx="417">
                  <c:v>15.6</c:v>
                </c:pt>
                <c:pt idx="418">
                  <c:v>15.6</c:v>
                </c:pt>
                <c:pt idx="419">
                  <c:v>15.7</c:v>
                </c:pt>
                <c:pt idx="420">
                  <c:v>15.9</c:v>
                </c:pt>
                <c:pt idx="421">
                  <c:v>16.48</c:v>
                </c:pt>
                <c:pt idx="422">
                  <c:v>16.600000000000001</c:v>
                </c:pt>
                <c:pt idx="423">
                  <c:v>16.78</c:v>
                </c:pt>
                <c:pt idx="424">
                  <c:v>16.579999999999998</c:v>
                </c:pt>
                <c:pt idx="425">
                  <c:v>16.28</c:v>
                </c:pt>
                <c:pt idx="426">
                  <c:v>16.36</c:v>
                </c:pt>
                <c:pt idx="427">
                  <c:v>16.04</c:v>
                </c:pt>
                <c:pt idx="428">
                  <c:v>16.079999999999998</c:v>
                </c:pt>
                <c:pt idx="429">
                  <c:v>16.260000000000002</c:v>
                </c:pt>
                <c:pt idx="430">
                  <c:v>16.38</c:v>
                </c:pt>
                <c:pt idx="431">
                  <c:v>16.239999999999998</c:v>
                </c:pt>
                <c:pt idx="432">
                  <c:v>15.9</c:v>
                </c:pt>
                <c:pt idx="433">
                  <c:v>15.86</c:v>
                </c:pt>
                <c:pt idx="434">
                  <c:v>15.72</c:v>
                </c:pt>
                <c:pt idx="435">
                  <c:v>16.100000000000001</c:v>
                </c:pt>
                <c:pt idx="436">
                  <c:v>16.3</c:v>
                </c:pt>
                <c:pt idx="437">
                  <c:v>16.3</c:v>
                </c:pt>
                <c:pt idx="438">
                  <c:v>16.46</c:v>
                </c:pt>
                <c:pt idx="439">
                  <c:v>16.16</c:v>
                </c:pt>
                <c:pt idx="440">
                  <c:v>15.94</c:v>
                </c:pt>
                <c:pt idx="441">
                  <c:v>15.9</c:v>
                </c:pt>
                <c:pt idx="442">
                  <c:v>16.260000000000002</c:v>
                </c:pt>
                <c:pt idx="443">
                  <c:v>16.28</c:v>
                </c:pt>
                <c:pt idx="444">
                  <c:v>16.2</c:v>
                </c:pt>
                <c:pt idx="445">
                  <c:v>16.28</c:v>
                </c:pt>
                <c:pt idx="446">
                  <c:v>16.100000000000001</c:v>
                </c:pt>
                <c:pt idx="447">
                  <c:v>15.8</c:v>
                </c:pt>
                <c:pt idx="448">
                  <c:v>15.8</c:v>
                </c:pt>
                <c:pt idx="449">
                  <c:v>15.64</c:v>
                </c:pt>
                <c:pt idx="450">
                  <c:v>15.8</c:v>
                </c:pt>
                <c:pt idx="451">
                  <c:v>16.3</c:v>
                </c:pt>
                <c:pt idx="452">
                  <c:v>16.440000000000001</c:v>
                </c:pt>
                <c:pt idx="453">
                  <c:v>16.3</c:v>
                </c:pt>
                <c:pt idx="454">
                  <c:v>16.32</c:v>
                </c:pt>
                <c:pt idx="455">
                  <c:v>16.239999999999998</c:v>
                </c:pt>
                <c:pt idx="456">
                  <c:v>16.399999999999999</c:v>
                </c:pt>
                <c:pt idx="457">
                  <c:v>16.399999999999999</c:v>
                </c:pt>
                <c:pt idx="458">
                  <c:v>16.3</c:v>
                </c:pt>
                <c:pt idx="459">
                  <c:v>16.34</c:v>
                </c:pt>
                <c:pt idx="460">
                  <c:v>16.5</c:v>
                </c:pt>
                <c:pt idx="461">
                  <c:v>16.54</c:v>
                </c:pt>
                <c:pt idx="462">
                  <c:v>16.52</c:v>
                </c:pt>
                <c:pt idx="463">
                  <c:v>16.88</c:v>
                </c:pt>
                <c:pt idx="464">
                  <c:v>16.68</c:v>
                </c:pt>
                <c:pt idx="465">
                  <c:v>16.920000000000002</c:v>
                </c:pt>
                <c:pt idx="466">
                  <c:v>16.899999999999999</c:v>
                </c:pt>
                <c:pt idx="467">
                  <c:v>16.899999999999999</c:v>
                </c:pt>
                <c:pt idx="468">
                  <c:v>16.66</c:v>
                </c:pt>
                <c:pt idx="469">
                  <c:v>16.84</c:v>
                </c:pt>
                <c:pt idx="470">
                  <c:v>16.5</c:v>
                </c:pt>
                <c:pt idx="471">
                  <c:v>16.5</c:v>
                </c:pt>
                <c:pt idx="472">
                  <c:v>16.54</c:v>
                </c:pt>
                <c:pt idx="473">
                  <c:v>16.54</c:v>
                </c:pt>
                <c:pt idx="474">
                  <c:v>16.5</c:v>
                </c:pt>
                <c:pt idx="475">
                  <c:v>16.5</c:v>
                </c:pt>
                <c:pt idx="476">
                  <c:v>16.64</c:v>
                </c:pt>
                <c:pt idx="477">
                  <c:v>16.7</c:v>
                </c:pt>
                <c:pt idx="478">
                  <c:v>16.78</c:v>
                </c:pt>
                <c:pt idx="479">
                  <c:v>16.8</c:v>
                </c:pt>
                <c:pt idx="480">
                  <c:v>16.760000000000002</c:v>
                </c:pt>
                <c:pt idx="481">
                  <c:v>16.8</c:v>
                </c:pt>
                <c:pt idx="482">
                  <c:v>17.32</c:v>
                </c:pt>
                <c:pt idx="483">
                  <c:v>17.440000000000001</c:v>
                </c:pt>
                <c:pt idx="484">
                  <c:v>17.440000000000001</c:v>
                </c:pt>
                <c:pt idx="485">
                  <c:v>17.5</c:v>
                </c:pt>
                <c:pt idx="486">
                  <c:v>17.2</c:v>
                </c:pt>
                <c:pt idx="487">
                  <c:v>17.3</c:v>
                </c:pt>
                <c:pt idx="488">
                  <c:v>17</c:v>
                </c:pt>
                <c:pt idx="489">
                  <c:v>16.62</c:v>
                </c:pt>
                <c:pt idx="490">
                  <c:v>16.66</c:v>
                </c:pt>
                <c:pt idx="491">
                  <c:v>16.64</c:v>
                </c:pt>
                <c:pt idx="492">
                  <c:v>16.600000000000001</c:v>
                </c:pt>
                <c:pt idx="493">
                  <c:v>16.98</c:v>
                </c:pt>
                <c:pt idx="494">
                  <c:v>17.02</c:v>
                </c:pt>
                <c:pt idx="495">
                  <c:v>17</c:v>
                </c:pt>
                <c:pt idx="496">
                  <c:v>17.28</c:v>
                </c:pt>
                <c:pt idx="497">
                  <c:v>17.18</c:v>
                </c:pt>
                <c:pt idx="498">
                  <c:v>16.899999999999999</c:v>
                </c:pt>
                <c:pt idx="499">
                  <c:v>16.899999999999999</c:v>
                </c:pt>
                <c:pt idx="500">
                  <c:v>16.78</c:v>
                </c:pt>
                <c:pt idx="501">
                  <c:v>16.8</c:v>
                </c:pt>
                <c:pt idx="502">
                  <c:v>16.739999999999998</c:v>
                </c:pt>
                <c:pt idx="503">
                  <c:v>16.5</c:v>
                </c:pt>
                <c:pt idx="504">
                  <c:v>16.32</c:v>
                </c:pt>
                <c:pt idx="505">
                  <c:v>15.88</c:v>
                </c:pt>
                <c:pt idx="506">
                  <c:v>16.2</c:v>
                </c:pt>
                <c:pt idx="507">
                  <c:v>16.399999999999999</c:v>
                </c:pt>
                <c:pt idx="508">
                  <c:v>16.100000000000001</c:v>
                </c:pt>
                <c:pt idx="509">
                  <c:v>16.18</c:v>
                </c:pt>
                <c:pt idx="510">
                  <c:v>16.54</c:v>
                </c:pt>
                <c:pt idx="511">
                  <c:v>16.399999999999999</c:v>
                </c:pt>
                <c:pt idx="512">
                  <c:v>16.28</c:v>
                </c:pt>
                <c:pt idx="513">
                  <c:v>16.54</c:v>
                </c:pt>
                <c:pt idx="514">
                  <c:v>16.68</c:v>
                </c:pt>
                <c:pt idx="515">
                  <c:v>16.66</c:v>
                </c:pt>
                <c:pt idx="516">
                  <c:v>16.22</c:v>
                </c:pt>
                <c:pt idx="517">
                  <c:v>16.059999999999999</c:v>
                </c:pt>
                <c:pt idx="518">
                  <c:v>16.2</c:v>
                </c:pt>
                <c:pt idx="519">
                  <c:v>16.059999999999999</c:v>
                </c:pt>
                <c:pt idx="520">
                  <c:v>16.28</c:v>
                </c:pt>
                <c:pt idx="521">
                  <c:v>16.100000000000001</c:v>
                </c:pt>
                <c:pt idx="522">
                  <c:v>16.36</c:v>
                </c:pt>
                <c:pt idx="523">
                  <c:v>16</c:v>
                </c:pt>
                <c:pt idx="524">
                  <c:v>15.98</c:v>
                </c:pt>
                <c:pt idx="525">
                  <c:v>15.9</c:v>
                </c:pt>
                <c:pt idx="526">
                  <c:v>16.2</c:v>
                </c:pt>
                <c:pt idx="527">
                  <c:v>16.18</c:v>
                </c:pt>
                <c:pt idx="528">
                  <c:v>16.28</c:v>
                </c:pt>
                <c:pt idx="529">
                  <c:v>15.84</c:v>
                </c:pt>
                <c:pt idx="530">
                  <c:v>16</c:v>
                </c:pt>
                <c:pt idx="531">
                  <c:v>16.2</c:v>
                </c:pt>
                <c:pt idx="532">
                  <c:v>16</c:v>
                </c:pt>
                <c:pt idx="533">
                  <c:v>16.34</c:v>
                </c:pt>
                <c:pt idx="534">
                  <c:v>16</c:v>
                </c:pt>
                <c:pt idx="535">
                  <c:v>16.5</c:v>
                </c:pt>
                <c:pt idx="536">
                  <c:v>16.5</c:v>
                </c:pt>
                <c:pt idx="537">
                  <c:v>16.7</c:v>
                </c:pt>
                <c:pt idx="538">
                  <c:v>16.54</c:v>
                </c:pt>
                <c:pt idx="539">
                  <c:v>16.52</c:v>
                </c:pt>
                <c:pt idx="540">
                  <c:v>16.7</c:v>
                </c:pt>
                <c:pt idx="541">
                  <c:v>16.3</c:v>
                </c:pt>
                <c:pt idx="542">
                  <c:v>16</c:v>
                </c:pt>
                <c:pt idx="543">
                  <c:v>15.9</c:v>
                </c:pt>
                <c:pt idx="544">
                  <c:v>15.5</c:v>
                </c:pt>
                <c:pt idx="545">
                  <c:v>15.72</c:v>
                </c:pt>
                <c:pt idx="546">
                  <c:v>15.56</c:v>
                </c:pt>
                <c:pt idx="547">
                  <c:v>15.8</c:v>
                </c:pt>
                <c:pt idx="548">
                  <c:v>15.68</c:v>
                </c:pt>
                <c:pt idx="549">
                  <c:v>15.86</c:v>
                </c:pt>
                <c:pt idx="550">
                  <c:v>15.72</c:v>
                </c:pt>
                <c:pt idx="551">
                  <c:v>15.76</c:v>
                </c:pt>
                <c:pt idx="552">
                  <c:v>15.8</c:v>
                </c:pt>
                <c:pt idx="553">
                  <c:v>15.76</c:v>
                </c:pt>
                <c:pt idx="554">
                  <c:v>15.82</c:v>
                </c:pt>
                <c:pt idx="555">
                  <c:v>15.88</c:v>
                </c:pt>
                <c:pt idx="556">
                  <c:v>15.9</c:v>
                </c:pt>
                <c:pt idx="557">
                  <c:v>15.72</c:v>
                </c:pt>
                <c:pt idx="558">
                  <c:v>15.56</c:v>
                </c:pt>
                <c:pt idx="559">
                  <c:v>15.6</c:v>
                </c:pt>
                <c:pt idx="560">
                  <c:v>15.54</c:v>
                </c:pt>
                <c:pt idx="561">
                  <c:v>15.58</c:v>
                </c:pt>
                <c:pt idx="562">
                  <c:v>15.48</c:v>
                </c:pt>
                <c:pt idx="563">
                  <c:v>15.58</c:v>
                </c:pt>
                <c:pt idx="564">
                  <c:v>15.66</c:v>
                </c:pt>
                <c:pt idx="565">
                  <c:v>15.66</c:v>
                </c:pt>
                <c:pt idx="566">
                  <c:v>15.66</c:v>
                </c:pt>
                <c:pt idx="567">
                  <c:v>15.6</c:v>
                </c:pt>
                <c:pt idx="568">
                  <c:v>15.64</c:v>
                </c:pt>
                <c:pt idx="569">
                  <c:v>15.38</c:v>
                </c:pt>
                <c:pt idx="570">
                  <c:v>15.66</c:v>
                </c:pt>
                <c:pt idx="571">
                  <c:v>15.58</c:v>
                </c:pt>
                <c:pt idx="572">
                  <c:v>15.4</c:v>
                </c:pt>
                <c:pt idx="573">
                  <c:v>15.2</c:v>
                </c:pt>
                <c:pt idx="574">
                  <c:v>15.04</c:v>
                </c:pt>
                <c:pt idx="575">
                  <c:v>15.2</c:v>
                </c:pt>
                <c:pt idx="576">
                  <c:v>15.1</c:v>
                </c:pt>
                <c:pt idx="577">
                  <c:v>15.46</c:v>
                </c:pt>
                <c:pt idx="578">
                  <c:v>15.4</c:v>
                </c:pt>
                <c:pt idx="579">
                  <c:v>15.54</c:v>
                </c:pt>
                <c:pt idx="580">
                  <c:v>15.8</c:v>
                </c:pt>
                <c:pt idx="581">
                  <c:v>15.8</c:v>
                </c:pt>
                <c:pt idx="582">
                  <c:v>16.100000000000001</c:v>
                </c:pt>
                <c:pt idx="583">
                  <c:v>15.98</c:v>
                </c:pt>
                <c:pt idx="584">
                  <c:v>15.6</c:v>
                </c:pt>
                <c:pt idx="585">
                  <c:v>15.76</c:v>
                </c:pt>
                <c:pt idx="586">
                  <c:v>15.8</c:v>
                </c:pt>
                <c:pt idx="587">
                  <c:v>15.4</c:v>
                </c:pt>
                <c:pt idx="588">
                  <c:v>15.4</c:v>
                </c:pt>
                <c:pt idx="589">
                  <c:v>15.64</c:v>
                </c:pt>
                <c:pt idx="590">
                  <c:v>15.76</c:v>
                </c:pt>
                <c:pt idx="591">
                  <c:v>15.4</c:v>
                </c:pt>
                <c:pt idx="592">
                  <c:v>15.24</c:v>
                </c:pt>
                <c:pt idx="593">
                  <c:v>14.96</c:v>
                </c:pt>
                <c:pt idx="594">
                  <c:v>15.02</c:v>
                </c:pt>
                <c:pt idx="595">
                  <c:v>14.92</c:v>
                </c:pt>
                <c:pt idx="596">
                  <c:v>15</c:v>
                </c:pt>
                <c:pt idx="597">
                  <c:v>14.78</c:v>
                </c:pt>
                <c:pt idx="598">
                  <c:v>14.8</c:v>
                </c:pt>
                <c:pt idx="599">
                  <c:v>14.66</c:v>
                </c:pt>
                <c:pt idx="600">
                  <c:v>14.62</c:v>
                </c:pt>
                <c:pt idx="601">
                  <c:v>14.84</c:v>
                </c:pt>
                <c:pt idx="602">
                  <c:v>14.9</c:v>
                </c:pt>
                <c:pt idx="603">
                  <c:v>14.88</c:v>
                </c:pt>
                <c:pt idx="604">
                  <c:v>14.98</c:v>
                </c:pt>
                <c:pt idx="605">
                  <c:v>14.7</c:v>
                </c:pt>
                <c:pt idx="606">
                  <c:v>14.58</c:v>
                </c:pt>
                <c:pt idx="607">
                  <c:v>15.04</c:v>
                </c:pt>
                <c:pt idx="608">
                  <c:v>15</c:v>
                </c:pt>
                <c:pt idx="609">
                  <c:v>14.96</c:v>
                </c:pt>
                <c:pt idx="610">
                  <c:v>14.9</c:v>
                </c:pt>
                <c:pt idx="611">
                  <c:v>14.98</c:v>
                </c:pt>
                <c:pt idx="612">
                  <c:v>15.1</c:v>
                </c:pt>
                <c:pt idx="613">
                  <c:v>14.94</c:v>
                </c:pt>
                <c:pt idx="614">
                  <c:v>14.92</c:v>
                </c:pt>
                <c:pt idx="615">
                  <c:v>15</c:v>
                </c:pt>
                <c:pt idx="616">
                  <c:v>14.9</c:v>
                </c:pt>
                <c:pt idx="617">
                  <c:v>14.92</c:v>
                </c:pt>
                <c:pt idx="618">
                  <c:v>14.7</c:v>
                </c:pt>
                <c:pt idx="619">
                  <c:v>14.9</c:v>
                </c:pt>
                <c:pt idx="620">
                  <c:v>14.72</c:v>
                </c:pt>
                <c:pt idx="621">
                  <c:v>14.7</c:v>
                </c:pt>
                <c:pt idx="622">
                  <c:v>14.7</c:v>
                </c:pt>
                <c:pt idx="623">
                  <c:v>14.76</c:v>
                </c:pt>
                <c:pt idx="624">
                  <c:v>14.76</c:v>
                </c:pt>
                <c:pt idx="625">
                  <c:v>15.3</c:v>
                </c:pt>
                <c:pt idx="626">
                  <c:v>15.3</c:v>
                </c:pt>
                <c:pt idx="627">
                  <c:v>15.6</c:v>
                </c:pt>
                <c:pt idx="628">
                  <c:v>15.68</c:v>
                </c:pt>
                <c:pt idx="629">
                  <c:v>15.74</c:v>
                </c:pt>
                <c:pt idx="630">
                  <c:v>15.82</c:v>
                </c:pt>
                <c:pt idx="631">
                  <c:v>15.82</c:v>
                </c:pt>
                <c:pt idx="632">
                  <c:v>16.32</c:v>
                </c:pt>
                <c:pt idx="633">
                  <c:v>16.3</c:v>
                </c:pt>
                <c:pt idx="634">
                  <c:v>16.46</c:v>
                </c:pt>
                <c:pt idx="635">
                  <c:v>16.440000000000001</c:v>
                </c:pt>
                <c:pt idx="636">
                  <c:v>16.18</c:v>
                </c:pt>
                <c:pt idx="637">
                  <c:v>16.239999999999998</c:v>
                </c:pt>
                <c:pt idx="638">
                  <c:v>15.94</c:v>
                </c:pt>
                <c:pt idx="639">
                  <c:v>16</c:v>
                </c:pt>
                <c:pt idx="640">
                  <c:v>16.16</c:v>
                </c:pt>
                <c:pt idx="641">
                  <c:v>16.62</c:v>
                </c:pt>
                <c:pt idx="642">
                  <c:v>16.899999999999999</c:v>
                </c:pt>
                <c:pt idx="643">
                  <c:v>17.079999999999998</c:v>
                </c:pt>
                <c:pt idx="644">
                  <c:v>17.12</c:v>
                </c:pt>
                <c:pt idx="645">
                  <c:v>16.86</c:v>
                </c:pt>
                <c:pt idx="646">
                  <c:v>16.54</c:v>
                </c:pt>
                <c:pt idx="647">
                  <c:v>16.32</c:v>
                </c:pt>
                <c:pt idx="648">
                  <c:v>16.34</c:v>
                </c:pt>
                <c:pt idx="649">
                  <c:v>16.52</c:v>
                </c:pt>
                <c:pt idx="650">
                  <c:v>16.64</c:v>
                </c:pt>
                <c:pt idx="651">
                  <c:v>16.54</c:v>
                </c:pt>
                <c:pt idx="652">
                  <c:v>16.7</c:v>
                </c:pt>
                <c:pt idx="653">
                  <c:v>16.440000000000001</c:v>
                </c:pt>
                <c:pt idx="654">
                  <c:v>16.48</c:v>
                </c:pt>
                <c:pt idx="655">
                  <c:v>16.579999999999998</c:v>
                </c:pt>
                <c:pt idx="656">
                  <c:v>16.54</c:v>
                </c:pt>
                <c:pt idx="657">
                  <c:v>16.52</c:v>
                </c:pt>
                <c:pt idx="658">
                  <c:v>16.559999999999999</c:v>
                </c:pt>
                <c:pt idx="659">
                  <c:v>16.46</c:v>
                </c:pt>
                <c:pt idx="660">
                  <c:v>16.84</c:v>
                </c:pt>
                <c:pt idx="661">
                  <c:v>16.920000000000002</c:v>
                </c:pt>
                <c:pt idx="662">
                  <c:v>17.2</c:v>
                </c:pt>
                <c:pt idx="663">
                  <c:v>17.04</c:v>
                </c:pt>
                <c:pt idx="664">
                  <c:v>17.239999999999998</c:v>
                </c:pt>
                <c:pt idx="665">
                  <c:v>17.38</c:v>
                </c:pt>
                <c:pt idx="666">
                  <c:v>18</c:v>
                </c:pt>
                <c:pt idx="667">
                  <c:v>17.96</c:v>
                </c:pt>
                <c:pt idx="668">
                  <c:v>18.46</c:v>
                </c:pt>
                <c:pt idx="669">
                  <c:v>18.8</c:v>
                </c:pt>
                <c:pt idx="670">
                  <c:v>18.940000000000001</c:v>
                </c:pt>
                <c:pt idx="671">
                  <c:v>19.48</c:v>
                </c:pt>
                <c:pt idx="672">
                  <c:v>19.68</c:v>
                </c:pt>
                <c:pt idx="673">
                  <c:v>19.5</c:v>
                </c:pt>
                <c:pt idx="674">
                  <c:v>19.5</c:v>
                </c:pt>
                <c:pt idx="675">
                  <c:v>19.899999999999999</c:v>
                </c:pt>
                <c:pt idx="676">
                  <c:v>20</c:v>
                </c:pt>
                <c:pt idx="677">
                  <c:v>20</c:v>
                </c:pt>
                <c:pt idx="678">
                  <c:v>20.7</c:v>
                </c:pt>
                <c:pt idx="679">
                  <c:v>21.5</c:v>
                </c:pt>
                <c:pt idx="680">
                  <c:v>22.2</c:v>
                </c:pt>
                <c:pt idx="681">
                  <c:v>20.7</c:v>
                </c:pt>
                <c:pt idx="682">
                  <c:v>20.6</c:v>
                </c:pt>
                <c:pt idx="683">
                  <c:v>20.6</c:v>
                </c:pt>
                <c:pt idx="684">
                  <c:v>19.98</c:v>
                </c:pt>
                <c:pt idx="685">
                  <c:v>21.4</c:v>
                </c:pt>
                <c:pt idx="686">
                  <c:v>21.2</c:v>
                </c:pt>
                <c:pt idx="687">
                  <c:v>21.55</c:v>
                </c:pt>
                <c:pt idx="688">
                  <c:v>21</c:v>
                </c:pt>
                <c:pt idx="689">
                  <c:v>21.4</c:v>
                </c:pt>
                <c:pt idx="690">
                  <c:v>21.55</c:v>
                </c:pt>
                <c:pt idx="691">
                  <c:v>20.95</c:v>
                </c:pt>
                <c:pt idx="692">
                  <c:v>21.25</c:v>
                </c:pt>
                <c:pt idx="693">
                  <c:v>20.5</c:v>
                </c:pt>
                <c:pt idx="694">
                  <c:v>20.399999999999999</c:v>
                </c:pt>
                <c:pt idx="695">
                  <c:v>20.350000000000001</c:v>
                </c:pt>
                <c:pt idx="696">
                  <c:v>22.75</c:v>
                </c:pt>
                <c:pt idx="697">
                  <c:v>23.1</c:v>
                </c:pt>
                <c:pt idx="698">
                  <c:v>21.85</c:v>
                </c:pt>
                <c:pt idx="699">
                  <c:v>22.5</c:v>
                </c:pt>
                <c:pt idx="700">
                  <c:v>21.95</c:v>
                </c:pt>
                <c:pt idx="701">
                  <c:v>21.8</c:v>
                </c:pt>
                <c:pt idx="702">
                  <c:v>21.8</c:v>
                </c:pt>
                <c:pt idx="703">
                  <c:v>21.8</c:v>
                </c:pt>
                <c:pt idx="704">
                  <c:v>22</c:v>
                </c:pt>
                <c:pt idx="705">
                  <c:v>22</c:v>
                </c:pt>
                <c:pt idx="706">
                  <c:v>22.4</c:v>
                </c:pt>
                <c:pt idx="707">
                  <c:v>22.4</c:v>
                </c:pt>
                <c:pt idx="708">
                  <c:v>22.2</c:v>
                </c:pt>
                <c:pt idx="709">
                  <c:v>22.65</c:v>
                </c:pt>
                <c:pt idx="710">
                  <c:v>22.9</c:v>
                </c:pt>
                <c:pt idx="711">
                  <c:v>22.65</c:v>
                </c:pt>
                <c:pt idx="712">
                  <c:v>22.1</c:v>
                </c:pt>
                <c:pt idx="713">
                  <c:v>21.85</c:v>
                </c:pt>
                <c:pt idx="714">
                  <c:v>21.6</c:v>
                </c:pt>
                <c:pt idx="715">
                  <c:v>22</c:v>
                </c:pt>
                <c:pt idx="716">
                  <c:v>22.55</c:v>
                </c:pt>
                <c:pt idx="717">
                  <c:v>22.3</c:v>
                </c:pt>
                <c:pt idx="718">
                  <c:v>22.4</c:v>
                </c:pt>
                <c:pt idx="719">
                  <c:v>22</c:v>
                </c:pt>
                <c:pt idx="720">
                  <c:v>22.2</c:v>
                </c:pt>
                <c:pt idx="721">
                  <c:v>22.5</c:v>
                </c:pt>
                <c:pt idx="722">
                  <c:v>23</c:v>
                </c:pt>
                <c:pt idx="723">
                  <c:v>23</c:v>
                </c:pt>
                <c:pt idx="724">
                  <c:v>23</c:v>
                </c:pt>
                <c:pt idx="725">
                  <c:v>22.95</c:v>
                </c:pt>
                <c:pt idx="726">
                  <c:v>22.25</c:v>
                </c:pt>
                <c:pt idx="727">
                  <c:v>22.45</c:v>
                </c:pt>
                <c:pt idx="728">
                  <c:v>22.95</c:v>
                </c:pt>
                <c:pt idx="729">
                  <c:v>22.95</c:v>
                </c:pt>
                <c:pt idx="730">
                  <c:v>22</c:v>
                </c:pt>
                <c:pt idx="731">
                  <c:v>22.4</c:v>
                </c:pt>
                <c:pt idx="732">
                  <c:v>22.75</c:v>
                </c:pt>
                <c:pt idx="733">
                  <c:v>23</c:v>
                </c:pt>
                <c:pt idx="734">
                  <c:v>23.7</c:v>
                </c:pt>
                <c:pt idx="735">
                  <c:v>23.8</c:v>
                </c:pt>
                <c:pt idx="736">
                  <c:v>23.75</c:v>
                </c:pt>
                <c:pt idx="737">
                  <c:v>23.15</c:v>
                </c:pt>
                <c:pt idx="738">
                  <c:v>23.5</c:v>
                </c:pt>
                <c:pt idx="739">
                  <c:v>24.1</c:v>
                </c:pt>
                <c:pt idx="740">
                  <c:v>23.95</c:v>
                </c:pt>
                <c:pt idx="741">
                  <c:v>23.6</c:v>
                </c:pt>
                <c:pt idx="742">
                  <c:v>24.8</c:v>
                </c:pt>
                <c:pt idx="743">
                  <c:v>24.8</c:v>
                </c:pt>
                <c:pt idx="744">
                  <c:v>24.75</c:v>
                </c:pt>
                <c:pt idx="745">
                  <c:v>23.7</c:v>
                </c:pt>
                <c:pt idx="746">
                  <c:v>23.6</c:v>
                </c:pt>
                <c:pt idx="747">
                  <c:v>23.2</c:v>
                </c:pt>
                <c:pt idx="748">
                  <c:v>23.55</c:v>
                </c:pt>
                <c:pt idx="749">
                  <c:v>23.1</c:v>
                </c:pt>
                <c:pt idx="750">
                  <c:v>23</c:v>
                </c:pt>
                <c:pt idx="751">
                  <c:v>22.8</c:v>
                </c:pt>
                <c:pt idx="752">
                  <c:v>22.45</c:v>
                </c:pt>
                <c:pt idx="753">
                  <c:v>22.1</c:v>
                </c:pt>
                <c:pt idx="754">
                  <c:v>22.7</c:v>
                </c:pt>
                <c:pt idx="755">
                  <c:v>23.15</c:v>
                </c:pt>
                <c:pt idx="756">
                  <c:v>23.55</c:v>
                </c:pt>
                <c:pt idx="757">
                  <c:v>23.9</c:v>
                </c:pt>
                <c:pt idx="758">
                  <c:v>23.6</c:v>
                </c:pt>
                <c:pt idx="759">
                  <c:v>23.15</c:v>
                </c:pt>
                <c:pt idx="760">
                  <c:v>23.05</c:v>
                </c:pt>
                <c:pt idx="761">
                  <c:v>22.6</c:v>
                </c:pt>
                <c:pt idx="762">
                  <c:v>23.05</c:v>
                </c:pt>
                <c:pt idx="763">
                  <c:v>23.55</c:v>
                </c:pt>
                <c:pt idx="764">
                  <c:v>23.65</c:v>
                </c:pt>
                <c:pt idx="765">
                  <c:v>23.2</c:v>
                </c:pt>
                <c:pt idx="766">
                  <c:v>23.05</c:v>
                </c:pt>
                <c:pt idx="767">
                  <c:v>23.55</c:v>
                </c:pt>
                <c:pt idx="768">
                  <c:v>23.6</c:v>
                </c:pt>
                <c:pt idx="769">
                  <c:v>23.35</c:v>
                </c:pt>
                <c:pt idx="770">
                  <c:v>23.25</c:v>
                </c:pt>
                <c:pt idx="771">
                  <c:v>23.3</c:v>
                </c:pt>
                <c:pt idx="772">
                  <c:v>23.2</c:v>
                </c:pt>
                <c:pt idx="773">
                  <c:v>23.15</c:v>
                </c:pt>
                <c:pt idx="774">
                  <c:v>23.25</c:v>
                </c:pt>
                <c:pt idx="775">
                  <c:v>23.35</c:v>
                </c:pt>
                <c:pt idx="776">
                  <c:v>23.85</c:v>
                </c:pt>
                <c:pt idx="777">
                  <c:v>23.7</c:v>
                </c:pt>
                <c:pt idx="778">
                  <c:v>23.75</c:v>
                </c:pt>
                <c:pt idx="779">
                  <c:v>23.75</c:v>
                </c:pt>
                <c:pt idx="780">
                  <c:v>23.75</c:v>
                </c:pt>
                <c:pt idx="781">
                  <c:v>23.95</c:v>
                </c:pt>
                <c:pt idx="782">
                  <c:v>24.15</c:v>
                </c:pt>
                <c:pt idx="783">
                  <c:v>23.95</c:v>
                </c:pt>
                <c:pt idx="784">
                  <c:v>23.55</c:v>
                </c:pt>
                <c:pt idx="785">
                  <c:v>23.8</c:v>
                </c:pt>
                <c:pt idx="786">
                  <c:v>22.9</c:v>
                </c:pt>
                <c:pt idx="787">
                  <c:v>22.5</c:v>
                </c:pt>
                <c:pt idx="788">
                  <c:v>22.45</c:v>
                </c:pt>
                <c:pt idx="789">
                  <c:v>22.5</c:v>
                </c:pt>
                <c:pt idx="790">
                  <c:v>22.3</c:v>
                </c:pt>
                <c:pt idx="791">
                  <c:v>23.2</c:v>
                </c:pt>
                <c:pt idx="792">
                  <c:v>23.5</c:v>
                </c:pt>
                <c:pt idx="793">
                  <c:v>23.55</c:v>
                </c:pt>
                <c:pt idx="794">
                  <c:v>22.9</c:v>
                </c:pt>
                <c:pt idx="795">
                  <c:v>22.45</c:v>
                </c:pt>
                <c:pt idx="796">
                  <c:v>22.6</c:v>
                </c:pt>
                <c:pt idx="797">
                  <c:v>22.75</c:v>
                </c:pt>
                <c:pt idx="798">
                  <c:v>22.7</c:v>
                </c:pt>
                <c:pt idx="799">
                  <c:v>22.95</c:v>
                </c:pt>
                <c:pt idx="800">
                  <c:v>22.9</c:v>
                </c:pt>
                <c:pt idx="801">
                  <c:v>23</c:v>
                </c:pt>
                <c:pt idx="802">
                  <c:v>22.75</c:v>
                </c:pt>
                <c:pt idx="803">
                  <c:v>23</c:v>
                </c:pt>
                <c:pt idx="804">
                  <c:v>22.95</c:v>
                </c:pt>
                <c:pt idx="805">
                  <c:v>23</c:v>
                </c:pt>
                <c:pt idx="806">
                  <c:v>23</c:v>
                </c:pt>
                <c:pt idx="807">
                  <c:v>22.9</c:v>
                </c:pt>
                <c:pt idx="808">
                  <c:v>22.85</c:v>
                </c:pt>
                <c:pt idx="809">
                  <c:v>23</c:v>
                </c:pt>
                <c:pt idx="810">
                  <c:v>23</c:v>
                </c:pt>
                <c:pt idx="811">
                  <c:v>23</c:v>
                </c:pt>
                <c:pt idx="812">
                  <c:v>23</c:v>
                </c:pt>
                <c:pt idx="813">
                  <c:v>23.25</c:v>
                </c:pt>
                <c:pt idx="814">
                  <c:v>23.3</c:v>
                </c:pt>
                <c:pt idx="815">
                  <c:v>23.3</c:v>
                </c:pt>
                <c:pt idx="816">
                  <c:v>23.05</c:v>
                </c:pt>
                <c:pt idx="817">
                  <c:v>23.05</c:v>
                </c:pt>
                <c:pt idx="818">
                  <c:v>22.8</c:v>
                </c:pt>
                <c:pt idx="819">
                  <c:v>22.95</c:v>
                </c:pt>
                <c:pt idx="820">
                  <c:v>22.95</c:v>
                </c:pt>
                <c:pt idx="821">
                  <c:v>22.85</c:v>
                </c:pt>
                <c:pt idx="822">
                  <c:v>23</c:v>
                </c:pt>
                <c:pt idx="823">
                  <c:v>23</c:v>
                </c:pt>
                <c:pt idx="824">
                  <c:v>23</c:v>
                </c:pt>
                <c:pt idx="825">
                  <c:v>23</c:v>
                </c:pt>
                <c:pt idx="826">
                  <c:v>22.8</c:v>
                </c:pt>
                <c:pt idx="827">
                  <c:v>22.9</c:v>
                </c:pt>
                <c:pt idx="828">
                  <c:v>22.65</c:v>
                </c:pt>
                <c:pt idx="829">
                  <c:v>22.55</c:v>
                </c:pt>
                <c:pt idx="830">
                  <c:v>22.65</c:v>
                </c:pt>
                <c:pt idx="831">
                  <c:v>22.5</c:v>
                </c:pt>
                <c:pt idx="832">
                  <c:v>22.2</c:v>
                </c:pt>
                <c:pt idx="833">
                  <c:v>21.95</c:v>
                </c:pt>
                <c:pt idx="834">
                  <c:v>21.75</c:v>
                </c:pt>
                <c:pt idx="835">
                  <c:v>22</c:v>
                </c:pt>
                <c:pt idx="836">
                  <c:v>21.9</c:v>
                </c:pt>
                <c:pt idx="837">
                  <c:v>21.8</c:v>
                </c:pt>
                <c:pt idx="838">
                  <c:v>22.05</c:v>
                </c:pt>
                <c:pt idx="839">
                  <c:v>22.15</c:v>
                </c:pt>
                <c:pt idx="840">
                  <c:v>22.15</c:v>
                </c:pt>
                <c:pt idx="841">
                  <c:v>21.75</c:v>
                </c:pt>
                <c:pt idx="842">
                  <c:v>21.3</c:v>
                </c:pt>
                <c:pt idx="843">
                  <c:v>21.3</c:v>
                </c:pt>
                <c:pt idx="844">
                  <c:v>22.15</c:v>
                </c:pt>
                <c:pt idx="845">
                  <c:v>22</c:v>
                </c:pt>
                <c:pt idx="846">
                  <c:v>21.85</c:v>
                </c:pt>
                <c:pt idx="847">
                  <c:v>22.9</c:v>
                </c:pt>
                <c:pt idx="848">
                  <c:v>22.45</c:v>
                </c:pt>
                <c:pt idx="849">
                  <c:v>22.95</c:v>
                </c:pt>
                <c:pt idx="850">
                  <c:v>22.75</c:v>
                </c:pt>
                <c:pt idx="851">
                  <c:v>22.55</c:v>
                </c:pt>
                <c:pt idx="852">
                  <c:v>22.9</c:v>
                </c:pt>
                <c:pt idx="853">
                  <c:v>22.55</c:v>
                </c:pt>
                <c:pt idx="854">
                  <c:v>22.6</c:v>
                </c:pt>
                <c:pt idx="855">
                  <c:v>22.85</c:v>
                </c:pt>
                <c:pt idx="856">
                  <c:v>22.95</c:v>
                </c:pt>
                <c:pt idx="857">
                  <c:v>22.8</c:v>
                </c:pt>
                <c:pt idx="858">
                  <c:v>23</c:v>
                </c:pt>
                <c:pt idx="859">
                  <c:v>22.75</c:v>
                </c:pt>
                <c:pt idx="860">
                  <c:v>22.55</c:v>
                </c:pt>
                <c:pt idx="861">
                  <c:v>22.5</c:v>
                </c:pt>
                <c:pt idx="862">
                  <c:v>22.75</c:v>
                </c:pt>
                <c:pt idx="863">
                  <c:v>23</c:v>
                </c:pt>
                <c:pt idx="864">
                  <c:v>22.75</c:v>
                </c:pt>
                <c:pt idx="865">
                  <c:v>22.8</c:v>
                </c:pt>
                <c:pt idx="866">
                  <c:v>22.1</c:v>
                </c:pt>
                <c:pt idx="867">
                  <c:v>21.65</c:v>
                </c:pt>
                <c:pt idx="868">
                  <c:v>21.95</c:v>
                </c:pt>
                <c:pt idx="869">
                  <c:v>21.9</c:v>
                </c:pt>
                <c:pt idx="870">
                  <c:v>21.9</c:v>
                </c:pt>
                <c:pt idx="871">
                  <c:v>21.75</c:v>
                </c:pt>
                <c:pt idx="872">
                  <c:v>21.5</c:v>
                </c:pt>
                <c:pt idx="873">
                  <c:v>21.3</c:v>
                </c:pt>
                <c:pt idx="874">
                  <c:v>21.5</c:v>
                </c:pt>
                <c:pt idx="875">
                  <c:v>21.4</c:v>
                </c:pt>
                <c:pt idx="876">
                  <c:v>21.7</c:v>
                </c:pt>
                <c:pt idx="877">
                  <c:v>21.9</c:v>
                </c:pt>
                <c:pt idx="878">
                  <c:v>21.7</c:v>
                </c:pt>
                <c:pt idx="879">
                  <c:v>21.6</c:v>
                </c:pt>
                <c:pt idx="880">
                  <c:v>21.45</c:v>
                </c:pt>
                <c:pt idx="881">
                  <c:v>21.5</c:v>
                </c:pt>
                <c:pt idx="882">
                  <c:v>21.4</c:v>
                </c:pt>
                <c:pt idx="883">
                  <c:v>19.34</c:v>
                </c:pt>
                <c:pt idx="884">
                  <c:v>19.3</c:v>
                </c:pt>
                <c:pt idx="885">
                  <c:v>18.68</c:v>
                </c:pt>
                <c:pt idx="886">
                  <c:v>17.7</c:v>
                </c:pt>
                <c:pt idx="887">
                  <c:v>16.38</c:v>
                </c:pt>
                <c:pt idx="888">
                  <c:v>17.52</c:v>
                </c:pt>
                <c:pt idx="889">
                  <c:v>18.68</c:v>
                </c:pt>
                <c:pt idx="890">
                  <c:v>17.399999999999999</c:v>
                </c:pt>
                <c:pt idx="891">
                  <c:v>17.2</c:v>
                </c:pt>
                <c:pt idx="892">
                  <c:v>15.7</c:v>
                </c:pt>
                <c:pt idx="893">
                  <c:v>16.399999999999999</c:v>
                </c:pt>
                <c:pt idx="894">
                  <c:v>15.94</c:v>
                </c:pt>
                <c:pt idx="895">
                  <c:v>14.68</c:v>
                </c:pt>
                <c:pt idx="896">
                  <c:v>15.4</c:v>
                </c:pt>
                <c:pt idx="897">
                  <c:v>14.48</c:v>
                </c:pt>
                <c:pt idx="898">
                  <c:v>16.600000000000001</c:v>
                </c:pt>
                <c:pt idx="899">
                  <c:v>15.94</c:v>
                </c:pt>
                <c:pt idx="900">
                  <c:v>16.8</c:v>
                </c:pt>
                <c:pt idx="901">
                  <c:v>16.559999999999999</c:v>
                </c:pt>
                <c:pt idx="902">
                  <c:v>15.16</c:v>
                </c:pt>
                <c:pt idx="903">
                  <c:v>16.3</c:v>
                </c:pt>
                <c:pt idx="904">
                  <c:v>16.5</c:v>
                </c:pt>
                <c:pt idx="905">
                  <c:v>15.98</c:v>
                </c:pt>
                <c:pt idx="906">
                  <c:v>15.7</c:v>
                </c:pt>
                <c:pt idx="907">
                  <c:v>15.54</c:v>
                </c:pt>
                <c:pt idx="908">
                  <c:v>15.36</c:v>
                </c:pt>
                <c:pt idx="909">
                  <c:v>15.38</c:v>
                </c:pt>
                <c:pt idx="910">
                  <c:v>15.28</c:v>
                </c:pt>
                <c:pt idx="911">
                  <c:v>16.18</c:v>
                </c:pt>
                <c:pt idx="912">
                  <c:v>16.940000000000001</c:v>
                </c:pt>
                <c:pt idx="913">
                  <c:v>16.739999999999998</c:v>
                </c:pt>
                <c:pt idx="914">
                  <c:v>16.28</c:v>
                </c:pt>
                <c:pt idx="915">
                  <c:v>16.600000000000001</c:v>
                </c:pt>
                <c:pt idx="916">
                  <c:v>16.260000000000002</c:v>
                </c:pt>
                <c:pt idx="917">
                  <c:v>16.72</c:v>
                </c:pt>
                <c:pt idx="918">
                  <c:v>16.8</c:v>
                </c:pt>
                <c:pt idx="919">
                  <c:v>16.66</c:v>
                </c:pt>
                <c:pt idx="920">
                  <c:v>17.18</c:v>
                </c:pt>
                <c:pt idx="921">
                  <c:v>16.940000000000001</c:v>
                </c:pt>
                <c:pt idx="922">
                  <c:v>17.3</c:v>
                </c:pt>
                <c:pt idx="923">
                  <c:v>17.32</c:v>
                </c:pt>
                <c:pt idx="924">
                  <c:v>17.28</c:v>
                </c:pt>
                <c:pt idx="925">
                  <c:v>17.100000000000001</c:v>
                </c:pt>
                <c:pt idx="926">
                  <c:v>16.8</c:v>
                </c:pt>
                <c:pt idx="927">
                  <c:v>16.84</c:v>
                </c:pt>
                <c:pt idx="928">
                  <c:v>16.5</c:v>
                </c:pt>
                <c:pt idx="929">
                  <c:v>16.68</c:v>
                </c:pt>
                <c:pt idx="930">
                  <c:v>16.82</c:v>
                </c:pt>
                <c:pt idx="931">
                  <c:v>16.64</c:v>
                </c:pt>
                <c:pt idx="932">
                  <c:v>16.32</c:v>
                </c:pt>
                <c:pt idx="933">
                  <c:v>16.2</c:v>
                </c:pt>
                <c:pt idx="934">
                  <c:v>16.2</c:v>
                </c:pt>
                <c:pt idx="935">
                  <c:v>16.3</c:v>
                </c:pt>
                <c:pt idx="936">
                  <c:v>16.7</c:v>
                </c:pt>
                <c:pt idx="937">
                  <c:v>16.64</c:v>
                </c:pt>
                <c:pt idx="938">
                  <c:v>16.8</c:v>
                </c:pt>
                <c:pt idx="939">
                  <c:v>16.88</c:v>
                </c:pt>
                <c:pt idx="940">
                  <c:v>16.88</c:v>
                </c:pt>
                <c:pt idx="941">
                  <c:v>17.2</c:v>
                </c:pt>
                <c:pt idx="942">
                  <c:v>17.559999999999999</c:v>
                </c:pt>
                <c:pt idx="943">
                  <c:v>18.18</c:v>
                </c:pt>
                <c:pt idx="944">
                  <c:v>18.3</c:v>
                </c:pt>
                <c:pt idx="945">
                  <c:v>18.48</c:v>
                </c:pt>
                <c:pt idx="946">
                  <c:v>18.38</c:v>
                </c:pt>
                <c:pt idx="947">
                  <c:v>18.420000000000002</c:v>
                </c:pt>
                <c:pt idx="948">
                  <c:v>18.16</c:v>
                </c:pt>
                <c:pt idx="949">
                  <c:v>17.8</c:v>
                </c:pt>
                <c:pt idx="950">
                  <c:v>17.96</c:v>
                </c:pt>
                <c:pt idx="951">
                  <c:v>17.7</c:v>
                </c:pt>
                <c:pt idx="952">
                  <c:v>17.62</c:v>
                </c:pt>
                <c:pt idx="953">
                  <c:v>17.48</c:v>
                </c:pt>
                <c:pt idx="954">
                  <c:v>17.5</c:v>
                </c:pt>
                <c:pt idx="955">
                  <c:v>17.12</c:v>
                </c:pt>
                <c:pt idx="956">
                  <c:v>17.3</c:v>
                </c:pt>
                <c:pt idx="957">
                  <c:v>17.239999999999998</c:v>
                </c:pt>
                <c:pt idx="958">
                  <c:v>17</c:v>
                </c:pt>
                <c:pt idx="959">
                  <c:v>16.64</c:v>
                </c:pt>
                <c:pt idx="960">
                  <c:v>17.28</c:v>
                </c:pt>
                <c:pt idx="961">
                  <c:v>17.579999999999998</c:v>
                </c:pt>
                <c:pt idx="962">
                  <c:v>17.34</c:v>
                </c:pt>
                <c:pt idx="963">
                  <c:v>17.3</c:v>
                </c:pt>
                <c:pt idx="964">
                  <c:v>17.059999999999999</c:v>
                </c:pt>
                <c:pt idx="965">
                  <c:v>17</c:v>
                </c:pt>
                <c:pt idx="966">
                  <c:v>17.32</c:v>
                </c:pt>
                <c:pt idx="967">
                  <c:v>16.8</c:v>
                </c:pt>
                <c:pt idx="968">
                  <c:v>17.3</c:v>
                </c:pt>
                <c:pt idx="969">
                  <c:v>17.3</c:v>
                </c:pt>
                <c:pt idx="970">
                  <c:v>17.32</c:v>
                </c:pt>
                <c:pt idx="971">
                  <c:v>16.899999999999999</c:v>
                </c:pt>
                <c:pt idx="972">
                  <c:v>16.899999999999999</c:v>
                </c:pt>
                <c:pt idx="973">
                  <c:v>16.96</c:v>
                </c:pt>
                <c:pt idx="974">
                  <c:v>17.22</c:v>
                </c:pt>
                <c:pt idx="975">
                  <c:v>17.420000000000002</c:v>
                </c:pt>
                <c:pt idx="976">
                  <c:v>17.3</c:v>
                </c:pt>
                <c:pt idx="977">
                  <c:v>17.52</c:v>
                </c:pt>
                <c:pt idx="978">
                  <c:v>17.52</c:v>
                </c:pt>
                <c:pt idx="979">
                  <c:v>17.34</c:v>
                </c:pt>
                <c:pt idx="980">
                  <c:v>17.5</c:v>
                </c:pt>
                <c:pt idx="981">
                  <c:v>17.100000000000001</c:v>
                </c:pt>
                <c:pt idx="982">
                  <c:v>17.100000000000001</c:v>
                </c:pt>
                <c:pt idx="983">
                  <c:v>17.32</c:v>
                </c:pt>
                <c:pt idx="984">
                  <c:v>17.239999999999998</c:v>
                </c:pt>
                <c:pt idx="985">
                  <c:v>16.8</c:v>
                </c:pt>
                <c:pt idx="986">
                  <c:v>16.8</c:v>
                </c:pt>
                <c:pt idx="987">
                  <c:v>16.739999999999998</c:v>
                </c:pt>
                <c:pt idx="988">
                  <c:v>16.8</c:v>
                </c:pt>
                <c:pt idx="989">
                  <c:v>16.38</c:v>
                </c:pt>
                <c:pt idx="990">
                  <c:v>16.28</c:v>
                </c:pt>
                <c:pt idx="991">
                  <c:v>16.3</c:v>
                </c:pt>
                <c:pt idx="992">
                  <c:v>16.46</c:v>
                </c:pt>
                <c:pt idx="993">
                  <c:v>16.52</c:v>
                </c:pt>
                <c:pt idx="994">
                  <c:v>16.36</c:v>
                </c:pt>
                <c:pt idx="995">
                  <c:v>16</c:v>
                </c:pt>
                <c:pt idx="996">
                  <c:v>16</c:v>
                </c:pt>
                <c:pt idx="997">
                  <c:v>16</c:v>
                </c:pt>
                <c:pt idx="998">
                  <c:v>15.78</c:v>
                </c:pt>
                <c:pt idx="999">
                  <c:v>15.82</c:v>
                </c:pt>
                <c:pt idx="1000">
                  <c:v>16.260000000000002</c:v>
                </c:pt>
                <c:pt idx="1001">
                  <c:v>16.399999999999999</c:v>
                </c:pt>
                <c:pt idx="1002">
                  <c:v>16.68</c:v>
                </c:pt>
                <c:pt idx="1003">
                  <c:v>16.2</c:v>
                </c:pt>
                <c:pt idx="1004">
                  <c:v>16.260000000000002</c:v>
                </c:pt>
                <c:pt idx="1005">
                  <c:v>16.22</c:v>
                </c:pt>
                <c:pt idx="1006">
                  <c:v>15.9</c:v>
                </c:pt>
                <c:pt idx="1007">
                  <c:v>15.98</c:v>
                </c:pt>
                <c:pt idx="1008">
                  <c:v>16</c:v>
                </c:pt>
                <c:pt idx="1009">
                  <c:v>15.9</c:v>
                </c:pt>
                <c:pt idx="1010">
                  <c:v>15.92</c:v>
                </c:pt>
                <c:pt idx="1011">
                  <c:v>16.2</c:v>
                </c:pt>
                <c:pt idx="1012">
                  <c:v>16.16</c:v>
                </c:pt>
                <c:pt idx="1013">
                  <c:v>16.3</c:v>
                </c:pt>
                <c:pt idx="1014">
                  <c:v>16.32</c:v>
                </c:pt>
                <c:pt idx="1015">
                  <c:v>16.72</c:v>
                </c:pt>
                <c:pt idx="1016">
                  <c:v>16.559999999999999</c:v>
                </c:pt>
                <c:pt idx="1017">
                  <c:v>16.7</c:v>
                </c:pt>
                <c:pt idx="1018">
                  <c:v>16.64</c:v>
                </c:pt>
                <c:pt idx="1019">
                  <c:v>16.5</c:v>
                </c:pt>
                <c:pt idx="1020">
                  <c:v>16.82</c:v>
                </c:pt>
                <c:pt idx="1021">
                  <c:v>17.2</c:v>
                </c:pt>
                <c:pt idx="1022">
                  <c:v>17.260000000000002</c:v>
                </c:pt>
                <c:pt idx="1023">
                  <c:v>17.440000000000001</c:v>
                </c:pt>
                <c:pt idx="1024">
                  <c:v>17</c:v>
                </c:pt>
                <c:pt idx="1025">
                  <c:v>16.84</c:v>
                </c:pt>
                <c:pt idx="1026">
                  <c:v>16.68</c:v>
                </c:pt>
                <c:pt idx="1027">
                  <c:v>16.54</c:v>
                </c:pt>
                <c:pt idx="1028">
                  <c:v>16.399999999999999</c:v>
                </c:pt>
                <c:pt idx="1029">
                  <c:v>16.16</c:v>
                </c:pt>
                <c:pt idx="1030">
                  <c:v>16.34</c:v>
                </c:pt>
                <c:pt idx="1031">
                  <c:v>16.36</c:v>
                </c:pt>
                <c:pt idx="1032">
                  <c:v>16.7</c:v>
                </c:pt>
                <c:pt idx="1033">
                  <c:v>16.8</c:v>
                </c:pt>
                <c:pt idx="1034">
                  <c:v>16.899999999999999</c:v>
                </c:pt>
                <c:pt idx="1035">
                  <c:v>16.940000000000001</c:v>
                </c:pt>
                <c:pt idx="1036">
                  <c:v>17.48</c:v>
                </c:pt>
                <c:pt idx="1037">
                  <c:v>17.559999999999999</c:v>
                </c:pt>
                <c:pt idx="1038">
                  <c:v>17.86</c:v>
                </c:pt>
                <c:pt idx="1039">
                  <c:v>18.079999999999998</c:v>
                </c:pt>
                <c:pt idx="1040">
                  <c:v>17.78</c:v>
                </c:pt>
                <c:pt idx="1041">
                  <c:v>17.36</c:v>
                </c:pt>
                <c:pt idx="1042">
                  <c:v>17.399999999999999</c:v>
                </c:pt>
                <c:pt idx="1043">
                  <c:v>17.32</c:v>
                </c:pt>
                <c:pt idx="1044">
                  <c:v>17.399999999999999</c:v>
                </c:pt>
                <c:pt idx="1045">
                  <c:v>17.399999999999999</c:v>
                </c:pt>
                <c:pt idx="1046">
                  <c:v>17.7</c:v>
                </c:pt>
                <c:pt idx="1047">
                  <c:v>17.579999999999998</c:v>
                </c:pt>
                <c:pt idx="1048">
                  <c:v>17.38</c:v>
                </c:pt>
                <c:pt idx="1049">
                  <c:v>17.399999999999999</c:v>
                </c:pt>
                <c:pt idx="1050">
                  <c:v>17.04</c:v>
                </c:pt>
                <c:pt idx="1051">
                  <c:v>17.16</c:v>
                </c:pt>
                <c:pt idx="1052">
                  <c:v>16.88</c:v>
                </c:pt>
                <c:pt idx="1053">
                  <c:v>16.940000000000001</c:v>
                </c:pt>
                <c:pt idx="1054">
                  <c:v>17.12</c:v>
                </c:pt>
                <c:pt idx="1055">
                  <c:v>17.100000000000001</c:v>
                </c:pt>
                <c:pt idx="1056">
                  <c:v>17.18</c:v>
                </c:pt>
                <c:pt idx="1057">
                  <c:v>17.34</c:v>
                </c:pt>
                <c:pt idx="1058">
                  <c:v>17.32</c:v>
                </c:pt>
                <c:pt idx="1059">
                  <c:v>18.2</c:v>
                </c:pt>
                <c:pt idx="1060">
                  <c:v>18</c:v>
                </c:pt>
                <c:pt idx="1061">
                  <c:v>18</c:v>
                </c:pt>
                <c:pt idx="1062">
                  <c:v>17.7</c:v>
                </c:pt>
                <c:pt idx="1063">
                  <c:v>17.88</c:v>
                </c:pt>
                <c:pt idx="1064">
                  <c:v>18.2</c:v>
                </c:pt>
                <c:pt idx="1065">
                  <c:v>18.600000000000001</c:v>
                </c:pt>
                <c:pt idx="1066">
                  <c:v>19.100000000000001</c:v>
                </c:pt>
                <c:pt idx="1067">
                  <c:v>18.760000000000002</c:v>
                </c:pt>
                <c:pt idx="1068">
                  <c:v>18.62</c:v>
                </c:pt>
                <c:pt idx="1069">
                  <c:v>18.5</c:v>
                </c:pt>
                <c:pt idx="1070">
                  <c:v>18.48</c:v>
                </c:pt>
                <c:pt idx="1071">
                  <c:v>18.600000000000001</c:v>
                </c:pt>
                <c:pt idx="1072">
                  <c:v>18.86</c:v>
                </c:pt>
                <c:pt idx="1073">
                  <c:v>18.86</c:v>
                </c:pt>
                <c:pt idx="1074">
                  <c:v>18.7</c:v>
                </c:pt>
                <c:pt idx="1075">
                  <c:v>18.940000000000001</c:v>
                </c:pt>
                <c:pt idx="1076">
                  <c:v>18.86</c:v>
                </c:pt>
                <c:pt idx="1077">
                  <c:v>18.8</c:v>
                </c:pt>
                <c:pt idx="1078">
                  <c:v>18.899999999999999</c:v>
                </c:pt>
                <c:pt idx="1079">
                  <c:v>18.940000000000001</c:v>
                </c:pt>
                <c:pt idx="1080">
                  <c:v>18.8</c:v>
                </c:pt>
                <c:pt idx="1081">
                  <c:v>19.559999999999999</c:v>
                </c:pt>
                <c:pt idx="1082">
                  <c:v>19.5</c:v>
                </c:pt>
                <c:pt idx="1083">
                  <c:v>19.46</c:v>
                </c:pt>
                <c:pt idx="1084">
                  <c:v>19.920000000000002</c:v>
                </c:pt>
                <c:pt idx="1085">
                  <c:v>19.760000000000002</c:v>
                </c:pt>
                <c:pt idx="1086">
                  <c:v>19.84</c:v>
                </c:pt>
                <c:pt idx="1087">
                  <c:v>19.98</c:v>
                </c:pt>
                <c:pt idx="1088">
                  <c:v>19.8</c:v>
                </c:pt>
                <c:pt idx="1089">
                  <c:v>19.420000000000002</c:v>
                </c:pt>
                <c:pt idx="1090">
                  <c:v>19.68</c:v>
                </c:pt>
                <c:pt idx="1091">
                  <c:v>19.64</c:v>
                </c:pt>
                <c:pt idx="1092">
                  <c:v>19.760000000000002</c:v>
                </c:pt>
                <c:pt idx="1093">
                  <c:v>19.66</c:v>
                </c:pt>
                <c:pt idx="1094">
                  <c:v>19.66</c:v>
                </c:pt>
                <c:pt idx="1095">
                  <c:v>19.5</c:v>
                </c:pt>
                <c:pt idx="1096">
                  <c:v>19.66</c:v>
                </c:pt>
                <c:pt idx="1097">
                  <c:v>19.54</c:v>
                </c:pt>
                <c:pt idx="1098">
                  <c:v>19.739999999999998</c:v>
                </c:pt>
                <c:pt idx="1099">
                  <c:v>19.38</c:v>
                </c:pt>
                <c:pt idx="1100">
                  <c:v>19.02</c:v>
                </c:pt>
                <c:pt idx="1101">
                  <c:v>18.899999999999999</c:v>
                </c:pt>
                <c:pt idx="1102">
                  <c:v>18.82</c:v>
                </c:pt>
                <c:pt idx="1103">
                  <c:v>19</c:v>
                </c:pt>
                <c:pt idx="1104">
                  <c:v>19</c:v>
                </c:pt>
                <c:pt idx="1105">
                  <c:v>19.5</c:v>
                </c:pt>
                <c:pt idx="1106">
                  <c:v>19.18</c:v>
                </c:pt>
                <c:pt idx="1107">
                  <c:v>19</c:v>
                </c:pt>
                <c:pt idx="1108">
                  <c:v>18.88</c:v>
                </c:pt>
                <c:pt idx="1109">
                  <c:v>18.600000000000001</c:v>
                </c:pt>
                <c:pt idx="1110">
                  <c:v>18.54</c:v>
                </c:pt>
                <c:pt idx="1111">
                  <c:v>18.7</c:v>
                </c:pt>
                <c:pt idx="1112">
                  <c:v>18.5</c:v>
                </c:pt>
                <c:pt idx="1113">
                  <c:v>18.52</c:v>
                </c:pt>
                <c:pt idx="1114">
                  <c:v>18.78</c:v>
                </c:pt>
                <c:pt idx="1115">
                  <c:v>18.62</c:v>
                </c:pt>
                <c:pt idx="1116">
                  <c:v>19.22</c:v>
                </c:pt>
                <c:pt idx="1117">
                  <c:v>19.28</c:v>
                </c:pt>
                <c:pt idx="1118">
                  <c:v>19.02</c:v>
                </c:pt>
                <c:pt idx="1119">
                  <c:v>18.88</c:v>
                </c:pt>
                <c:pt idx="1120">
                  <c:v>18.86</c:v>
                </c:pt>
                <c:pt idx="1121">
                  <c:v>18.739999999999998</c:v>
                </c:pt>
                <c:pt idx="1122">
                  <c:v>18.64</c:v>
                </c:pt>
                <c:pt idx="1123">
                  <c:v>18.78</c:v>
                </c:pt>
                <c:pt idx="1124">
                  <c:v>18.82</c:v>
                </c:pt>
                <c:pt idx="1125">
                  <c:v>19.2</c:v>
                </c:pt>
                <c:pt idx="1126">
                  <c:v>19.28</c:v>
                </c:pt>
                <c:pt idx="1127">
                  <c:v>19.440000000000001</c:v>
                </c:pt>
                <c:pt idx="1128">
                  <c:v>19.399999999999999</c:v>
                </c:pt>
                <c:pt idx="1129">
                  <c:v>19.34</c:v>
                </c:pt>
                <c:pt idx="1130">
                  <c:v>19.54</c:v>
                </c:pt>
                <c:pt idx="1131">
                  <c:v>19.28</c:v>
                </c:pt>
                <c:pt idx="1132">
                  <c:v>19.18</c:v>
                </c:pt>
                <c:pt idx="1133">
                  <c:v>19.46</c:v>
                </c:pt>
                <c:pt idx="1134">
                  <c:v>19.739999999999998</c:v>
                </c:pt>
                <c:pt idx="1135">
                  <c:v>19.600000000000001</c:v>
                </c:pt>
                <c:pt idx="1136">
                  <c:v>19.399999999999999</c:v>
                </c:pt>
                <c:pt idx="1137">
                  <c:v>19.5</c:v>
                </c:pt>
                <c:pt idx="1138">
                  <c:v>19.5</c:v>
                </c:pt>
                <c:pt idx="1139">
                  <c:v>19.46</c:v>
                </c:pt>
                <c:pt idx="1140">
                  <c:v>19.5</c:v>
                </c:pt>
                <c:pt idx="1141">
                  <c:v>19.600000000000001</c:v>
                </c:pt>
                <c:pt idx="1142">
                  <c:v>20.05</c:v>
                </c:pt>
                <c:pt idx="1143">
                  <c:v>21.45</c:v>
                </c:pt>
                <c:pt idx="1144">
                  <c:v>21.8</c:v>
                </c:pt>
                <c:pt idx="1145">
                  <c:v>21.95</c:v>
                </c:pt>
                <c:pt idx="1146">
                  <c:v>22.45</c:v>
                </c:pt>
                <c:pt idx="1147">
                  <c:v>22.5</c:v>
                </c:pt>
                <c:pt idx="1148">
                  <c:v>22.15</c:v>
                </c:pt>
                <c:pt idx="1149">
                  <c:v>22</c:v>
                </c:pt>
                <c:pt idx="1150">
                  <c:v>21.95</c:v>
                </c:pt>
                <c:pt idx="1151">
                  <c:v>22.25</c:v>
                </c:pt>
                <c:pt idx="1152">
                  <c:v>22</c:v>
                </c:pt>
                <c:pt idx="1153">
                  <c:v>22.2</c:v>
                </c:pt>
                <c:pt idx="1154">
                  <c:v>22.1</c:v>
                </c:pt>
                <c:pt idx="1155">
                  <c:v>21.95</c:v>
                </c:pt>
                <c:pt idx="1156">
                  <c:v>21.95</c:v>
                </c:pt>
                <c:pt idx="1157">
                  <c:v>22.1</c:v>
                </c:pt>
                <c:pt idx="1158">
                  <c:v>22.2</c:v>
                </c:pt>
                <c:pt idx="1159">
                  <c:v>22</c:v>
                </c:pt>
                <c:pt idx="1160">
                  <c:v>22.25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A64-4CA7-897A-0855C4D8B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upDownBars>
          <c:gapWidth val="150"/>
          <c:upBars/>
          <c:downBars/>
        </c:upDownBars>
        <c:axId val="195654016"/>
        <c:axId val="195655552"/>
      </c:stockChart>
      <c:dateAx>
        <c:axId val="19565401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95655552"/>
        <c:crosses val="autoZero"/>
        <c:auto val="1"/>
        <c:lblOffset val="100"/>
        <c:baseTimeUnit val="days"/>
        <c:majorUnit val="6"/>
        <c:majorTimeUnit val="months"/>
      </c:dateAx>
      <c:valAx>
        <c:axId val="195655552"/>
        <c:scaling>
          <c:orientation val="minMax"/>
          <c:max val="25"/>
          <c:min val="1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654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0.04579</cdr:x>
      <cdr:y>0.60339</cdr:y>
    </cdr:from>
    <cdr:to>
      <cdr:x>0.2337</cdr:x>
      <cdr:y>0.66371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0985" y="2590879"/>
          <a:ext cx="1317315" cy="25900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accent2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accent2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accent2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accent2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accent2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000" kern="1200">
              <a:solidFill>
                <a:schemeClr val="accent2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000" kern="1200">
              <a:solidFill>
                <a:schemeClr val="accent2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000" kern="1200">
              <a:solidFill>
                <a:schemeClr val="accent2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000" kern="1200">
              <a:solidFill>
                <a:schemeClr val="accent2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tx1"/>
              </a:solidFill>
            </a:rPr>
            <a:t>10/8/16: € 13,8</a:t>
          </a:r>
          <a:endParaRPr lang="el-GR" sz="12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8648" cy="30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93" tIns="49096" rIns="98193" bIns="49096" numCol="1" anchor="t" anchorCtr="0" compatLnSpc="1">
            <a:prstTxWarp prst="textNoShape">
              <a:avLst/>
            </a:prstTxWarp>
            <a:spAutoFit/>
          </a:bodyPr>
          <a:lstStyle>
            <a:lvl1pPr algn="l" defTabSz="983806" eaLnBrk="0" hangingPunct="0">
              <a:spcBef>
                <a:spcPct val="2000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688" y="1"/>
            <a:ext cx="3003588" cy="30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93" tIns="49096" rIns="98193" bIns="49096" numCol="1" anchor="t" anchorCtr="0" compatLnSpc="1">
            <a:prstTxWarp prst="textNoShape">
              <a:avLst/>
            </a:prstTxWarp>
            <a:spAutoFit/>
          </a:bodyPr>
          <a:lstStyle>
            <a:lvl1pPr algn="r" defTabSz="983806" eaLnBrk="0" hangingPunct="0">
              <a:spcBef>
                <a:spcPct val="2000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3909"/>
            <a:ext cx="2998648" cy="30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93" tIns="49096" rIns="98193" bIns="49096" numCol="1" anchor="b" anchorCtr="0" compatLnSpc="1">
            <a:prstTxWarp prst="textNoShape">
              <a:avLst/>
            </a:prstTxWarp>
            <a:spAutoFit/>
          </a:bodyPr>
          <a:lstStyle>
            <a:lvl1pPr algn="l" defTabSz="983806" eaLnBrk="0" hangingPunct="0">
              <a:spcBef>
                <a:spcPct val="2000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688" y="9733909"/>
            <a:ext cx="3003588" cy="30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193" tIns="49096" rIns="98193" bIns="49096" numCol="1" anchor="b" anchorCtr="0" compatLnSpc="1">
            <a:prstTxWarp prst="textNoShape">
              <a:avLst/>
            </a:prstTxWarp>
            <a:spAutoFit/>
          </a:bodyPr>
          <a:lstStyle>
            <a:lvl1pPr algn="r" defTabSz="983806" eaLnBrk="0" hangingPunct="0">
              <a:spcBef>
                <a:spcPct val="2000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fld id="{3F9A7E2D-9DF4-4E11-B251-58CA5C894F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94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66" cy="20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77414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2435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6876570" y="1"/>
            <a:ext cx="66" cy="20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77414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4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2313" y="738188"/>
            <a:ext cx="5440362" cy="3767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2437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323" y="5006947"/>
            <a:ext cx="5499991" cy="441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2438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89537"/>
            <a:ext cx="66" cy="20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77414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2439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665858" y="9790687"/>
            <a:ext cx="210778" cy="20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77414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fld id="{2654D482-DBEC-4B36-9593-84C77A904C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21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6782424" y="9789536"/>
            <a:ext cx="94212" cy="201878"/>
          </a:xfrm>
          <a:noFill/>
        </p:spPr>
        <p:txBody>
          <a:bodyPr/>
          <a:lstStyle/>
          <a:p>
            <a:pPr defTabSz="976526">
              <a:buClr>
                <a:srgbClr val="4F81BD"/>
              </a:buClr>
            </a:pPr>
            <a:fld id="{10113A02-62C2-4367-AE82-B0370FAC4EFB}" type="slidenum">
              <a:rPr lang="en-US" smtClean="0">
                <a:solidFill>
                  <a:srgbClr val="C0504D"/>
                </a:solidFill>
              </a:rPr>
              <a:pPr defTabSz="976526">
                <a:buClr>
                  <a:srgbClr val="4F81BD"/>
                </a:buClr>
              </a:pPr>
              <a:t>1</a:t>
            </a:fld>
            <a:endParaRPr lang="en-US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>
          <a:xfrm>
            <a:off x="6783661" y="9791360"/>
            <a:ext cx="92974" cy="200055"/>
          </a:xfrm>
        </p:spPr>
        <p:txBody>
          <a:bodyPr/>
          <a:lstStyle/>
          <a:p>
            <a:pPr>
              <a:defRPr/>
            </a:pPr>
            <a:fld id="{F3EAC991-B158-4673-A292-AEF6181FD77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7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/>
          </a:p>
        </p:txBody>
      </p:sp>
      <p:sp>
        <p:nvSpPr>
          <p:cNvPr id="187395" name="Slide Number Placeholder 3"/>
          <p:cNvSpPr txBox="1">
            <a:spLocks noGrp="1"/>
          </p:cNvSpPr>
          <p:nvPr/>
        </p:nvSpPr>
        <p:spPr bwMode="auto">
          <a:xfrm>
            <a:off x="6688213" y="9789536"/>
            <a:ext cx="188423" cy="20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 defTabSz="976526" eaLnBrk="0" hangingPunct="0">
              <a:spcBef>
                <a:spcPct val="20000"/>
              </a:spcBef>
              <a:buClr>
                <a:srgbClr val="4F81BD"/>
              </a:buClr>
              <a:buSzPct val="90000"/>
            </a:pPr>
            <a:fld id="{1E37B954-9961-4140-86EC-8C8595460353}" type="slidenum">
              <a:rPr lang="en-US" sz="1300">
                <a:solidFill>
                  <a:srgbClr val="C0504D"/>
                </a:solidFill>
              </a:rPr>
              <a:pPr algn="r" defTabSz="976526" eaLnBrk="0" hangingPunct="0">
                <a:spcBef>
                  <a:spcPct val="20000"/>
                </a:spcBef>
                <a:buClr>
                  <a:srgbClr val="4F81BD"/>
                </a:buClr>
                <a:buSzPct val="90000"/>
              </a:pPr>
              <a:t>21</a:t>
            </a:fld>
            <a:endParaRPr lang="en-US" sz="130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/>
          <p:cNvCxnSpPr>
            <a:cxnSpLocks noChangeShapeType="1"/>
          </p:cNvCxnSpPr>
          <p:nvPr userDrawn="1"/>
        </p:nvCxnSpPr>
        <p:spPr bwMode="auto">
          <a:xfrm>
            <a:off x="9228138" y="5414963"/>
            <a:ext cx="0" cy="93345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6072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484513" y="6003393"/>
            <a:ext cx="2605793" cy="236988"/>
          </a:xfrm>
        </p:spPr>
        <p:txBody>
          <a:bodyPr>
            <a:spAutoFit/>
          </a:bodyPr>
          <a:lstStyle>
            <a:lvl1pPr marL="0" indent="0" algn="r" defTabSz="820738">
              <a:spcBef>
                <a:spcPct val="0"/>
              </a:spcBef>
              <a:buClrTx/>
              <a:buFontTx/>
              <a:buNone/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MASTER SUBTITLE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844250" y="5517072"/>
            <a:ext cx="4246056" cy="369332"/>
          </a:xfrm>
          <a:ln/>
        </p:spPr>
        <p:txBody>
          <a:bodyPr/>
          <a:lstStyle>
            <a:lvl1pPr algn="r" defTabSz="820738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ADFAA-6102-429A-BB1D-57C8414B8EE2}" type="datetimeFigureOut">
              <a:rPr lang="en-GB"/>
              <a:pPr>
                <a:defRPr/>
              </a:pPr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F3DEE-17E1-45CF-9D69-C62E4659C2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A0EC-0524-4129-AC15-3581F769CC1F}" type="datetimeFigureOut">
              <a:rPr lang="en-GB"/>
              <a:pPr>
                <a:defRPr/>
              </a:pPr>
              <a:t>12/04/2021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D35BF-7C60-487E-AE10-F52B26FC22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CF73B-D0AF-4ACF-B8FF-570B3E02E04E}" type="datetimeFigureOut">
              <a:rPr lang="en-GB"/>
              <a:pPr>
                <a:defRPr/>
              </a:pPr>
              <a:t>12/04/2021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7BDC9-6C5F-4A70-8910-C5DECEC3A7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A7176-2134-424D-AD7E-6AAD3056E715}" type="datetimeFigureOut">
              <a:rPr lang="en-GB"/>
              <a:pPr>
                <a:defRPr/>
              </a:pPr>
              <a:t>12/04/2021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8A48B-7361-432A-B880-43F87B367C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299DE-151F-4362-B396-35F49342AEFE}" type="datetimeFigureOut">
              <a:rPr lang="en-GB"/>
              <a:pPr>
                <a:defRPr/>
              </a:pPr>
              <a:t>12/04/2021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E2DE6-12EF-43F5-8E03-4E956B6CD5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4C022-5DA5-4E99-A5A3-3B364646CA57}" type="datetimeFigureOut">
              <a:rPr lang="en-GB"/>
              <a:pPr>
                <a:defRPr/>
              </a:pPr>
              <a:t>12/04/2021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ABB5-4F3F-4637-96F4-004E5580B2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CC12C-9188-4E79-A228-45A4A62B0467}" type="datetimeFigureOut">
              <a:rPr lang="en-GB"/>
              <a:pPr>
                <a:defRPr/>
              </a:pPr>
              <a:t>12/04/2021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047E-642D-4A29-A745-9C9502610A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A1B9F-3E6E-4660-83EF-2A05F53DF821}" type="datetimeFigureOut">
              <a:rPr lang="en-GB"/>
              <a:pPr>
                <a:defRPr/>
              </a:pPr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4F629-0FAC-4230-9822-67D48478FA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99CA-7921-4CDB-AFE1-DC214A6981BF}" type="datetimeFigureOut">
              <a:rPr lang="en-GB"/>
              <a:pPr>
                <a:defRPr/>
              </a:pPr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56A87-9247-4B9B-B8D7-F3B057115D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67263" y="6481763"/>
            <a:ext cx="339725" cy="244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fld id="{249A896D-C3D3-41C6-A123-C57779B8852B}" type="slidenum">
              <a:rPr lang="en-US" sz="1000">
                <a:solidFill>
                  <a:schemeClr val="tx1"/>
                </a:solidFill>
                <a:latin typeface="Arial" pitchFamily="34" charset="0"/>
              </a:rPr>
              <a:pPr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pitchFamily="2" charset="2"/>
                <a:buNone/>
                <a:defRPr/>
              </a:pPr>
              <a:t>‹#›</a:t>
            </a:fld>
            <a:endParaRPr lang="en-US" sz="1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" name="Rectangle 6"/>
          <p:cNvSpPr/>
          <p:nvPr/>
        </p:nvSpPr>
        <p:spPr bwMode="auto">
          <a:xfrm>
            <a:off x="-1143000" y="0"/>
            <a:ext cx="914400" cy="523875"/>
          </a:xfrm>
          <a:prstGeom prst="rect">
            <a:avLst/>
          </a:prstGeom>
          <a:solidFill>
            <a:srgbClr val="1161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bg1"/>
                </a:solidFill>
              </a:rPr>
              <a:t>R 17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bg1"/>
                </a:solidFill>
              </a:rPr>
              <a:t>G 97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bg1"/>
                </a:solidFill>
              </a:rPr>
              <a:t>B 150</a:t>
            </a:r>
            <a:endParaRPr lang="en-IN" sz="1000" b="1" dirty="0">
              <a:solidFill>
                <a:schemeClr val="bg1"/>
              </a:solidFill>
            </a:endParaRPr>
          </a:p>
        </p:txBody>
      </p:sp>
      <p:sp>
        <p:nvSpPr>
          <p:cNvPr id="7" name="Rectangle 7"/>
          <p:cNvSpPr/>
          <p:nvPr/>
        </p:nvSpPr>
        <p:spPr bwMode="auto">
          <a:xfrm>
            <a:off x="-1143000" y="615950"/>
            <a:ext cx="914400" cy="523875"/>
          </a:xfrm>
          <a:prstGeom prst="rect">
            <a:avLst/>
          </a:prstGeom>
          <a:solidFill>
            <a:srgbClr val="4E818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bg1"/>
                </a:solidFill>
              </a:rPr>
              <a:t>R 78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bg1"/>
                </a:solidFill>
              </a:rPr>
              <a:t>G 129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bg1"/>
                </a:solidFill>
              </a:rPr>
              <a:t>B 132</a:t>
            </a:r>
            <a:endParaRPr lang="en-IN" sz="1000" b="1" dirty="0">
              <a:solidFill>
                <a:schemeClr val="bg1"/>
              </a:solidFill>
            </a:endParaRPr>
          </a:p>
        </p:txBody>
      </p:sp>
      <p:sp>
        <p:nvSpPr>
          <p:cNvPr id="8" name="Rectangle 8"/>
          <p:cNvSpPr/>
          <p:nvPr/>
        </p:nvSpPr>
        <p:spPr bwMode="auto">
          <a:xfrm>
            <a:off x="-1143000" y="1233488"/>
            <a:ext cx="914400" cy="523875"/>
          </a:xfrm>
          <a:prstGeom prst="rect">
            <a:avLst/>
          </a:prstGeom>
          <a:solidFill>
            <a:srgbClr val="2087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bg1"/>
                </a:solidFill>
              </a:rPr>
              <a:t>R 32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bg1"/>
                </a:solidFill>
              </a:rPr>
              <a:t>G 135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bg1"/>
                </a:solidFill>
              </a:rPr>
              <a:t>B 202</a:t>
            </a:r>
            <a:endParaRPr lang="en-IN" sz="1000" b="1" dirty="0">
              <a:solidFill>
                <a:schemeClr val="bg1"/>
              </a:solidFill>
            </a:endParaRPr>
          </a:p>
        </p:txBody>
      </p:sp>
      <p:sp>
        <p:nvSpPr>
          <p:cNvPr id="9" name="Rectangle 9"/>
          <p:cNvSpPr/>
          <p:nvPr/>
        </p:nvSpPr>
        <p:spPr bwMode="auto">
          <a:xfrm>
            <a:off x="-1143000" y="1849438"/>
            <a:ext cx="914400" cy="523875"/>
          </a:xfrm>
          <a:prstGeom prst="rect">
            <a:avLst/>
          </a:prstGeom>
          <a:solidFill>
            <a:srgbClr val="4478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bg1"/>
                </a:solidFill>
              </a:rPr>
              <a:t>R 68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bg1"/>
                </a:solidFill>
              </a:rPr>
              <a:t>G 120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bg1"/>
                </a:solidFill>
              </a:rPr>
              <a:t>B 188</a:t>
            </a:r>
            <a:endParaRPr lang="en-IN" sz="1000" b="1" dirty="0">
              <a:solidFill>
                <a:schemeClr val="bg1"/>
              </a:solidFill>
            </a:endParaRPr>
          </a:p>
        </p:txBody>
      </p:sp>
      <p:sp>
        <p:nvSpPr>
          <p:cNvPr id="10" name="Rectangle 10"/>
          <p:cNvSpPr/>
          <p:nvPr userDrawn="1"/>
        </p:nvSpPr>
        <p:spPr bwMode="auto">
          <a:xfrm>
            <a:off x="-1143000" y="2466975"/>
            <a:ext cx="914400" cy="522288"/>
          </a:xfrm>
          <a:prstGeom prst="rect">
            <a:avLst/>
          </a:prstGeom>
          <a:solidFill>
            <a:srgbClr val="1C85C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bg1"/>
                </a:solidFill>
              </a:rPr>
              <a:t>R 28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bg1"/>
                </a:solidFill>
              </a:rPr>
              <a:t>G 133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bg1"/>
                </a:solidFill>
              </a:rPr>
              <a:t>B 198</a:t>
            </a:r>
            <a:endParaRPr lang="en-IN" sz="1000" b="1" dirty="0">
              <a:solidFill>
                <a:schemeClr val="bg1"/>
              </a:solidFill>
            </a:endParaRPr>
          </a:p>
        </p:txBody>
      </p:sp>
      <p:sp>
        <p:nvSpPr>
          <p:cNvPr id="11" name="Rectangle 11"/>
          <p:cNvSpPr/>
          <p:nvPr userDrawn="1"/>
        </p:nvSpPr>
        <p:spPr bwMode="auto">
          <a:xfrm>
            <a:off x="-1143000" y="3082925"/>
            <a:ext cx="914400" cy="523875"/>
          </a:xfrm>
          <a:prstGeom prst="rect">
            <a:avLst/>
          </a:prstGeom>
          <a:solidFill>
            <a:srgbClr val="63C5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bg1"/>
                </a:solidFill>
              </a:rPr>
              <a:t>R 99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bg1"/>
                </a:solidFill>
              </a:rPr>
              <a:t>G 197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bg1"/>
                </a:solidFill>
              </a:rPr>
              <a:t>B 230</a:t>
            </a:r>
            <a:endParaRPr lang="en-IN" sz="1000" b="1" dirty="0">
              <a:solidFill>
                <a:schemeClr val="bg1"/>
              </a:solidFill>
            </a:endParaRPr>
          </a:p>
        </p:txBody>
      </p:sp>
      <p:sp>
        <p:nvSpPr>
          <p:cNvPr id="12" name="Rectangle 12"/>
          <p:cNvSpPr/>
          <p:nvPr userDrawn="1"/>
        </p:nvSpPr>
        <p:spPr bwMode="auto">
          <a:xfrm>
            <a:off x="-1143000" y="3700463"/>
            <a:ext cx="914400" cy="522287"/>
          </a:xfrm>
          <a:prstGeom prst="rect">
            <a:avLst/>
          </a:prstGeom>
          <a:solidFill>
            <a:srgbClr val="9696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bg1"/>
                </a:solidFill>
              </a:rPr>
              <a:t>R 150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bg1"/>
                </a:solidFill>
              </a:rPr>
              <a:t>G 150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bg1"/>
                </a:solidFill>
              </a:rPr>
              <a:t>B 150</a:t>
            </a:r>
            <a:endParaRPr lang="en-IN" sz="1000" b="1" dirty="0">
              <a:solidFill>
                <a:schemeClr val="bg1"/>
              </a:solidFill>
            </a:endParaRPr>
          </a:p>
        </p:txBody>
      </p:sp>
      <p:sp>
        <p:nvSpPr>
          <p:cNvPr id="13" name="Rectangle 13"/>
          <p:cNvSpPr/>
          <p:nvPr userDrawn="1"/>
        </p:nvSpPr>
        <p:spPr bwMode="auto">
          <a:xfrm>
            <a:off x="-1143000" y="4316413"/>
            <a:ext cx="914400" cy="523875"/>
          </a:xfrm>
          <a:prstGeom prst="rect">
            <a:avLst/>
          </a:prstGeom>
          <a:solidFill>
            <a:srgbClr val="C602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bg1"/>
                </a:solidFill>
              </a:rPr>
              <a:t>R 206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bg1"/>
                </a:solidFill>
              </a:rPr>
              <a:t>G 0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bg1"/>
                </a:solidFill>
              </a:rPr>
              <a:t>B 41</a:t>
            </a:r>
            <a:endParaRPr lang="en-IN" sz="1000" b="1" dirty="0">
              <a:solidFill>
                <a:schemeClr val="bg1"/>
              </a:solidFill>
            </a:endParaRPr>
          </a:p>
        </p:txBody>
      </p:sp>
      <p:sp>
        <p:nvSpPr>
          <p:cNvPr id="14" name="Rectangle 14"/>
          <p:cNvSpPr/>
          <p:nvPr userDrawn="1"/>
        </p:nvSpPr>
        <p:spPr bwMode="auto">
          <a:xfrm>
            <a:off x="-1143000" y="4933950"/>
            <a:ext cx="914400" cy="522288"/>
          </a:xfrm>
          <a:prstGeom prst="rect">
            <a:avLst/>
          </a:prstGeom>
          <a:solidFill>
            <a:srgbClr val="E35D0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bg1"/>
                </a:solidFill>
              </a:rPr>
              <a:t>R 255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bg1"/>
                </a:solidFill>
              </a:rPr>
              <a:t>G 231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chemeClr val="bg1"/>
                </a:solidFill>
              </a:rPr>
              <a:t>B 33</a:t>
            </a:r>
            <a:endParaRPr lang="en-IN" sz="1000" b="1" dirty="0">
              <a:solidFill>
                <a:schemeClr val="bg1"/>
              </a:solidFill>
            </a:endParaRPr>
          </a:p>
        </p:txBody>
      </p:sp>
      <p:sp>
        <p:nvSpPr>
          <p:cNvPr id="15" name="Rectangle 16"/>
          <p:cNvSpPr/>
          <p:nvPr userDrawn="1"/>
        </p:nvSpPr>
        <p:spPr bwMode="auto">
          <a:xfrm>
            <a:off x="-1143000" y="6167438"/>
            <a:ext cx="914400" cy="522287"/>
          </a:xfrm>
          <a:prstGeom prst="rect">
            <a:avLst/>
          </a:prstGeom>
          <a:solidFill>
            <a:srgbClr val="FFE4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R 231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G 89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B 8</a:t>
            </a:r>
            <a:endParaRPr lang="en-IN" sz="1000" b="1" dirty="0">
              <a:solidFill>
                <a:srgbClr val="000000"/>
              </a:solidFill>
            </a:endParaRPr>
          </a:p>
        </p:txBody>
      </p:sp>
      <p:sp>
        <p:nvSpPr>
          <p:cNvPr id="16" name="Rectangle 17"/>
          <p:cNvSpPr/>
          <p:nvPr userDrawn="1"/>
        </p:nvSpPr>
        <p:spPr bwMode="auto">
          <a:xfrm>
            <a:off x="-1143000" y="5549900"/>
            <a:ext cx="914400" cy="523875"/>
          </a:xfrm>
          <a:prstGeom prst="rect">
            <a:avLst/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R 245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G 130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B 32</a:t>
            </a:r>
            <a:endParaRPr lang="en-IN" sz="1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4817" y="274440"/>
            <a:ext cx="847438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sz="26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50" y="6613525"/>
            <a:ext cx="184150" cy="1682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23BE178-3607-4678-8F8E-ABEB9210B5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628904" y="3875630"/>
            <a:ext cx="4064853" cy="304699"/>
          </a:xfrm>
        </p:spPr>
        <p:txBody>
          <a:bodyPr>
            <a:spAutoFit/>
          </a:bodyPr>
          <a:lstStyle>
            <a:lvl1pPr marL="0" indent="0" algn="l" defTabSz="820738">
              <a:spcBef>
                <a:spcPct val="0"/>
              </a:spcBef>
              <a:buClrTx/>
              <a:buFontTx/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850" y="1403351"/>
            <a:ext cx="4450821" cy="440531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3771" y="1403351"/>
            <a:ext cx="4452541" cy="440531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7332" y="337684"/>
            <a:ext cx="930579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50" y="6613525"/>
            <a:ext cx="184150" cy="1682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24BB140-3443-49ED-93FD-4B1A03D83B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7332" y="328719"/>
            <a:ext cx="930579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auto">
          <a:xfrm>
            <a:off x="-1143000" y="0"/>
            <a:ext cx="914400" cy="523875"/>
          </a:xfrm>
          <a:prstGeom prst="rect">
            <a:avLst/>
          </a:prstGeom>
          <a:solidFill>
            <a:srgbClr val="1161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17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97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150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 bwMode="auto">
          <a:xfrm>
            <a:off x="-1143000" y="615950"/>
            <a:ext cx="914400" cy="523875"/>
          </a:xfrm>
          <a:prstGeom prst="rect">
            <a:avLst/>
          </a:prstGeom>
          <a:solidFill>
            <a:srgbClr val="4E818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78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129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132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7" name="Rectangle 8"/>
          <p:cNvSpPr/>
          <p:nvPr/>
        </p:nvSpPr>
        <p:spPr bwMode="auto">
          <a:xfrm>
            <a:off x="-1143000" y="1233488"/>
            <a:ext cx="914400" cy="523875"/>
          </a:xfrm>
          <a:prstGeom prst="rect">
            <a:avLst/>
          </a:prstGeom>
          <a:solidFill>
            <a:srgbClr val="2087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32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135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202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/>
          <p:nvPr/>
        </p:nvSpPr>
        <p:spPr bwMode="auto">
          <a:xfrm>
            <a:off x="-1143000" y="1849438"/>
            <a:ext cx="914400" cy="523875"/>
          </a:xfrm>
          <a:prstGeom prst="rect">
            <a:avLst/>
          </a:prstGeom>
          <a:solidFill>
            <a:srgbClr val="4478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68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120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188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9" name="Rectangle 10"/>
          <p:cNvSpPr/>
          <p:nvPr userDrawn="1"/>
        </p:nvSpPr>
        <p:spPr bwMode="auto">
          <a:xfrm>
            <a:off x="-1143000" y="2466975"/>
            <a:ext cx="914400" cy="522288"/>
          </a:xfrm>
          <a:prstGeom prst="rect">
            <a:avLst/>
          </a:prstGeom>
          <a:solidFill>
            <a:srgbClr val="1C85C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28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133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198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0" name="Rectangle 11"/>
          <p:cNvSpPr/>
          <p:nvPr userDrawn="1"/>
        </p:nvSpPr>
        <p:spPr bwMode="auto">
          <a:xfrm>
            <a:off x="-1143000" y="3082925"/>
            <a:ext cx="914400" cy="523875"/>
          </a:xfrm>
          <a:prstGeom prst="rect">
            <a:avLst/>
          </a:prstGeom>
          <a:solidFill>
            <a:srgbClr val="63C5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99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197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230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1" name="Rectangle 12"/>
          <p:cNvSpPr/>
          <p:nvPr userDrawn="1"/>
        </p:nvSpPr>
        <p:spPr bwMode="auto">
          <a:xfrm>
            <a:off x="-1143000" y="3700463"/>
            <a:ext cx="914400" cy="522287"/>
          </a:xfrm>
          <a:prstGeom prst="rect">
            <a:avLst/>
          </a:prstGeom>
          <a:solidFill>
            <a:srgbClr val="9696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150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150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150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2" name="Rectangle 13"/>
          <p:cNvSpPr/>
          <p:nvPr userDrawn="1"/>
        </p:nvSpPr>
        <p:spPr bwMode="auto">
          <a:xfrm>
            <a:off x="-1143000" y="4316413"/>
            <a:ext cx="914400" cy="523875"/>
          </a:xfrm>
          <a:prstGeom prst="rect">
            <a:avLst/>
          </a:prstGeom>
          <a:solidFill>
            <a:srgbClr val="C602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206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41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3" name="Rectangle 14"/>
          <p:cNvSpPr/>
          <p:nvPr userDrawn="1"/>
        </p:nvSpPr>
        <p:spPr bwMode="auto">
          <a:xfrm>
            <a:off x="-1143000" y="4933950"/>
            <a:ext cx="914400" cy="522288"/>
          </a:xfrm>
          <a:prstGeom prst="rect">
            <a:avLst/>
          </a:prstGeom>
          <a:solidFill>
            <a:srgbClr val="E35D0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255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231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33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/>
          <p:nvPr userDrawn="1"/>
        </p:nvSpPr>
        <p:spPr bwMode="auto">
          <a:xfrm>
            <a:off x="-1143000" y="6167438"/>
            <a:ext cx="914400" cy="522287"/>
          </a:xfrm>
          <a:prstGeom prst="rect">
            <a:avLst/>
          </a:prstGeom>
          <a:solidFill>
            <a:srgbClr val="FFE4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R 231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G 89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B 8</a:t>
            </a:r>
            <a:endParaRPr lang="en-IN" sz="1000" b="1" dirty="0">
              <a:solidFill>
                <a:srgbClr val="000000"/>
              </a:solidFill>
            </a:endParaRPr>
          </a:p>
        </p:txBody>
      </p:sp>
      <p:sp>
        <p:nvSpPr>
          <p:cNvPr id="15" name="Rectangle 17"/>
          <p:cNvSpPr/>
          <p:nvPr userDrawn="1"/>
        </p:nvSpPr>
        <p:spPr bwMode="auto">
          <a:xfrm>
            <a:off x="-1143000" y="5549900"/>
            <a:ext cx="914400" cy="523875"/>
          </a:xfrm>
          <a:prstGeom prst="rect">
            <a:avLst/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R 245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G 130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B 32</a:t>
            </a:r>
            <a:endParaRPr lang="en-IN" sz="1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5167" y="290680"/>
            <a:ext cx="9314392" cy="3189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50" y="6613525"/>
            <a:ext cx="184150" cy="1682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>
                <a:solidFill>
                  <a:srgbClr val="94C3E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C8A5C3D-62D5-47DF-91D9-A28E1E8390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850" y="1403351"/>
            <a:ext cx="4450821" cy="440531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3771" y="1403351"/>
            <a:ext cx="4452541" cy="440531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3892" y="301824"/>
            <a:ext cx="930579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50" y="6613525"/>
            <a:ext cx="184150" cy="1682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>
                <a:solidFill>
                  <a:srgbClr val="94C3E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95D4782-C672-4469-BCB8-5603DD536C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3818" y="338336"/>
            <a:ext cx="930579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Divi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628904" y="3875630"/>
            <a:ext cx="4064853" cy="304699"/>
          </a:xfrm>
        </p:spPr>
        <p:txBody>
          <a:bodyPr>
            <a:spAutoFit/>
          </a:bodyPr>
          <a:lstStyle>
            <a:lvl1pPr marL="0" indent="0" algn="l" defTabSz="820738">
              <a:spcBef>
                <a:spcPct val="0"/>
              </a:spcBef>
              <a:buClrTx/>
              <a:buFontTx/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564015" y="3816254"/>
            <a:ext cx="4117867" cy="304699"/>
          </a:xfrm>
        </p:spPr>
        <p:txBody>
          <a:bodyPr>
            <a:spAutoFit/>
          </a:bodyPr>
          <a:lstStyle>
            <a:lvl1pPr marL="0" indent="0" algn="l" defTabSz="820738">
              <a:spcBef>
                <a:spcPct val="0"/>
              </a:spcBef>
              <a:buClrTx/>
              <a:buFontTx/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 userDrawn="1"/>
        </p:nvSpPr>
        <p:spPr>
          <a:xfrm>
            <a:off x="4767263" y="6481763"/>
            <a:ext cx="339725" cy="244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fld id="{70A33242-1748-49C5-8FAA-5E3AD2AC74A5}" type="slidenum">
              <a:rPr lang="en-US" sz="1000">
                <a:solidFill>
                  <a:prstClr val="black"/>
                </a:solidFill>
                <a:latin typeface="Arial" pitchFamily="34" charset="0"/>
              </a:rPr>
              <a:pPr eaLnBrk="0" hangingPunct="0">
                <a:spcBef>
                  <a:spcPct val="20000"/>
                </a:spcBef>
                <a:buClr>
                  <a:srgbClr val="296CB5"/>
                </a:buClr>
                <a:buSzPct val="90000"/>
                <a:buFont typeface="Wingdings" pitchFamily="2" charset="2"/>
                <a:buNone/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Rectangle 6"/>
          <p:cNvSpPr/>
          <p:nvPr/>
        </p:nvSpPr>
        <p:spPr bwMode="auto">
          <a:xfrm>
            <a:off x="-1143000" y="0"/>
            <a:ext cx="914400" cy="523875"/>
          </a:xfrm>
          <a:prstGeom prst="rect">
            <a:avLst/>
          </a:prstGeom>
          <a:solidFill>
            <a:srgbClr val="1161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17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97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150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/>
        </p:nvSpPr>
        <p:spPr bwMode="auto">
          <a:xfrm>
            <a:off x="-1143000" y="615950"/>
            <a:ext cx="914400" cy="523875"/>
          </a:xfrm>
          <a:prstGeom prst="rect">
            <a:avLst/>
          </a:prstGeom>
          <a:solidFill>
            <a:srgbClr val="4E818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78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129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132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/>
        </p:nvSpPr>
        <p:spPr bwMode="auto">
          <a:xfrm>
            <a:off x="-1143000" y="1233488"/>
            <a:ext cx="914400" cy="523875"/>
          </a:xfrm>
          <a:prstGeom prst="rect">
            <a:avLst/>
          </a:prstGeom>
          <a:solidFill>
            <a:srgbClr val="2087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32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135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202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9" name="Rectangle 9"/>
          <p:cNvSpPr/>
          <p:nvPr/>
        </p:nvSpPr>
        <p:spPr bwMode="auto">
          <a:xfrm>
            <a:off x="-1143000" y="1849438"/>
            <a:ext cx="914400" cy="523875"/>
          </a:xfrm>
          <a:prstGeom prst="rect">
            <a:avLst/>
          </a:prstGeom>
          <a:solidFill>
            <a:srgbClr val="4478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68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120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188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/>
          <p:nvPr userDrawn="1"/>
        </p:nvSpPr>
        <p:spPr bwMode="auto">
          <a:xfrm>
            <a:off x="-1143000" y="2466975"/>
            <a:ext cx="914400" cy="522288"/>
          </a:xfrm>
          <a:prstGeom prst="rect">
            <a:avLst/>
          </a:prstGeom>
          <a:solidFill>
            <a:srgbClr val="1C85C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28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133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198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/>
          <p:nvPr userDrawn="1"/>
        </p:nvSpPr>
        <p:spPr bwMode="auto">
          <a:xfrm>
            <a:off x="-1143000" y="3082925"/>
            <a:ext cx="914400" cy="523875"/>
          </a:xfrm>
          <a:prstGeom prst="rect">
            <a:avLst/>
          </a:prstGeom>
          <a:solidFill>
            <a:srgbClr val="63C5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99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197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230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2" name="Rectangle 12"/>
          <p:cNvSpPr/>
          <p:nvPr userDrawn="1"/>
        </p:nvSpPr>
        <p:spPr bwMode="auto">
          <a:xfrm>
            <a:off x="-1143000" y="3700463"/>
            <a:ext cx="914400" cy="522287"/>
          </a:xfrm>
          <a:prstGeom prst="rect">
            <a:avLst/>
          </a:prstGeom>
          <a:solidFill>
            <a:srgbClr val="9696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150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150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150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3" name="Rectangle 13"/>
          <p:cNvSpPr/>
          <p:nvPr userDrawn="1"/>
        </p:nvSpPr>
        <p:spPr bwMode="auto">
          <a:xfrm>
            <a:off x="-1143000" y="4316413"/>
            <a:ext cx="914400" cy="523875"/>
          </a:xfrm>
          <a:prstGeom prst="rect">
            <a:avLst/>
          </a:prstGeom>
          <a:solidFill>
            <a:srgbClr val="C602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206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41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4" name="Rectangle 14"/>
          <p:cNvSpPr/>
          <p:nvPr userDrawn="1"/>
        </p:nvSpPr>
        <p:spPr bwMode="auto">
          <a:xfrm>
            <a:off x="-1143000" y="4933950"/>
            <a:ext cx="914400" cy="522288"/>
          </a:xfrm>
          <a:prstGeom prst="rect">
            <a:avLst/>
          </a:prstGeom>
          <a:solidFill>
            <a:srgbClr val="E35D0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255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231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33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5" name="Rectangle 16"/>
          <p:cNvSpPr/>
          <p:nvPr userDrawn="1"/>
        </p:nvSpPr>
        <p:spPr bwMode="auto">
          <a:xfrm>
            <a:off x="-1143000" y="6167438"/>
            <a:ext cx="914400" cy="522287"/>
          </a:xfrm>
          <a:prstGeom prst="rect">
            <a:avLst/>
          </a:prstGeom>
          <a:solidFill>
            <a:srgbClr val="FFE4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R 231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G 89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B 8</a:t>
            </a:r>
            <a:endParaRPr lang="en-IN" sz="1000" b="1" dirty="0">
              <a:solidFill>
                <a:srgbClr val="000000"/>
              </a:solidFill>
            </a:endParaRPr>
          </a:p>
        </p:txBody>
      </p:sp>
      <p:sp>
        <p:nvSpPr>
          <p:cNvPr id="16" name="Rectangle 17"/>
          <p:cNvSpPr/>
          <p:nvPr userDrawn="1"/>
        </p:nvSpPr>
        <p:spPr bwMode="auto">
          <a:xfrm>
            <a:off x="-1143000" y="5549900"/>
            <a:ext cx="914400" cy="523875"/>
          </a:xfrm>
          <a:prstGeom prst="rect">
            <a:avLst/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R 245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G 130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B 32</a:t>
            </a:r>
            <a:endParaRPr lang="en-IN" sz="1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5167" y="290680"/>
            <a:ext cx="9314392" cy="3189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50" y="6613525"/>
            <a:ext cx="184150" cy="1682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>
                <a:solidFill>
                  <a:srgbClr val="94C3E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74FF6EB-FA5E-47C4-8AE9-1F5AF56EFB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67263" y="6481763"/>
            <a:ext cx="339725" cy="244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fld id="{A959EAED-C22B-459D-8724-81B18B9F0556}" type="slidenum">
              <a:rPr lang="en-US" sz="1000">
                <a:solidFill>
                  <a:prstClr val="black"/>
                </a:solidFill>
                <a:latin typeface="Arial" pitchFamily="34" charset="0"/>
              </a:rPr>
              <a:pPr eaLnBrk="0" hangingPunct="0">
                <a:spcBef>
                  <a:spcPct val="20000"/>
                </a:spcBef>
                <a:buClr>
                  <a:srgbClr val="296CB5"/>
                </a:buClr>
                <a:buSzPct val="90000"/>
                <a:buFont typeface="Wingdings" pitchFamily="2" charset="2"/>
                <a:buNone/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Rectangle 6"/>
          <p:cNvSpPr/>
          <p:nvPr/>
        </p:nvSpPr>
        <p:spPr bwMode="auto">
          <a:xfrm>
            <a:off x="-1143000" y="0"/>
            <a:ext cx="914400" cy="523875"/>
          </a:xfrm>
          <a:prstGeom prst="rect">
            <a:avLst/>
          </a:prstGeom>
          <a:solidFill>
            <a:srgbClr val="1161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17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97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150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/>
        </p:nvSpPr>
        <p:spPr bwMode="auto">
          <a:xfrm>
            <a:off x="-1143000" y="615950"/>
            <a:ext cx="914400" cy="523875"/>
          </a:xfrm>
          <a:prstGeom prst="rect">
            <a:avLst/>
          </a:prstGeom>
          <a:solidFill>
            <a:srgbClr val="4E818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78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129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132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/>
        </p:nvSpPr>
        <p:spPr bwMode="auto">
          <a:xfrm>
            <a:off x="-1143000" y="1233488"/>
            <a:ext cx="914400" cy="523875"/>
          </a:xfrm>
          <a:prstGeom prst="rect">
            <a:avLst/>
          </a:prstGeom>
          <a:solidFill>
            <a:srgbClr val="2087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32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135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202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9" name="Rectangle 9"/>
          <p:cNvSpPr/>
          <p:nvPr/>
        </p:nvSpPr>
        <p:spPr bwMode="auto">
          <a:xfrm>
            <a:off x="-1143000" y="1849438"/>
            <a:ext cx="914400" cy="523875"/>
          </a:xfrm>
          <a:prstGeom prst="rect">
            <a:avLst/>
          </a:prstGeom>
          <a:solidFill>
            <a:srgbClr val="4478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68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120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188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/>
          <p:nvPr userDrawn="1"/>
        </p:nvSpPr>
        <p:spPr bwMode="auto">
          <a:xfrm>
            <a:off x="-1143000" y="2466975"/>
            <a:ext cx="914400" cy="522288"/>
          </a:xfrm>
          <a:prstGeom prst="rect">
            <a:avLst/>
          </a:prstGeom>
          <a:solidFill>
            <a:srgbClr val="1C85C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28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133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198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/>
          <p:nvPr userDrawn="1"/>
        </p:nvSpPr>
        <p:spPr bwMode="auto">
          <a:xfrm>
            <a:off x="-1143000" y="3082925"/>
            <a:ext cx="914400" cy="523875"/>
          </a:xfrm>
          <a:prstGeom prst="rect">
            <a:avLst/>
          </a:prstGeom>
          <a:solidFill>
            <a:srgbClr val="63C5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99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197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230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2" name="Rectangle 12"/>
          <p:cNvSpPr/>
          <p:nvPr userDrawn="1"/>
        </p:nvSpPr>
        <p:spPr bwMode="auto">
          <a:xfrm>
            <a:off x="-1143000" y="3700463"/>
            <a:ext cx="914400" cy="522287"/>
          </a:xfrm>
          <a:prstGeom prst="rect">
            <a:avLst/>
          </a:prstGeom>
          <a:solidFill>
            <a:srgbClr val="9696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150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150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150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3" name="Rectangle 13"/>
          <p:cNvSpPr/>
          <p:nvPr userDrawn="1"/>
        </p:nvSpPr>
        <p:spPr bwMode="auto">
          <a:xfrm>
            <a:off x="-1143000" y="4316413"/>
            <a:ext cx="914400" cy="523875"/>
          </a:xfrm>
          <a:prstGeom prst="rect">
            <a:avLst/>
          </a:prstGeom>
          <a:solidFill>
            <a:srgbClr val="C602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206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41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4" name="Rectangle 14"/>
          <p:cNvSpPr/>
          <p:nvPr userDrawn="1"/>
        </p:nvSpPr>
        <p:spPr bwMode="auto">
          <a:xfrm>
            <a:off x="-1143000" y="4933950"/>
            <a:ext cx="914400" cy="522288"/>
          </a:xfrm>
          <a:prstGeom prst="rect">
            <a:avLst/>
          </a:prstGeom>
          <a:solidFill>
            <a:srgbClr val="E35D0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255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231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33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5" name="Rectangle 16"/>
          <p:cNvSpPr/>
          <p:nvPr userDrawn="1"/>
        </p:nvSpPr>
        <p:spPr bwMode="auto">
          <a:xfrm>
            <a:off x="-1143000" y="6167438"/>
            <a:ext cx="914400" cy="522287"/>
          </a:xfrm>
          <a:prstGeom prst="rect">
            <a:avLst/>
          </a:prstGeom>
          <a:solidFill>
            <a:srgbClr val="FFE4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R 231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G 89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B 8</a:t>
            </a:r>
            <a:endParaRPr lang="en-IN" sz="1000" b="1" dirty="0">
              <a:solidFill>
                <a:srgbClr val="000000"/>
              </a:solidFill>
            </a:endParaRPr>
          </a:p>
        </p:txBody>
      </p:sp>
      <p:sp>
        <p:nvSpPr>
          <p:cNvPr id="16" name="Rectangle 17"/>
          <p:cNvSpPr/>
          <p:nvPr userDrawn="1"/>
        </p:nvSpPr>
        <p:spPr bwMode="auto">
          <a:xfrm>
            <a:off x="-1143000" y="5549900"/>
            <a:ext cx="914400" cy="523875"/>
          </a:xfrm>
          <a:prstGeom prst="rect">
            <a:avLst/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R 245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G 130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B 32</a:t>
            </a:r>
            <a:endParaRPr lang="en-IN" sz="1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27192"/>
            <a:ext cx="9314392" cy="3189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50" y="6613525"/>
            <a:ext cx="184150" cy="1682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>
                <a:solidFill>
                  <a:srgbClr val="94C3E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0FE7DAB-DCF9-4A1A-BCDA-BE46C120D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850" y="1403351"/>
            <a:ext cx="4450821" cy="440531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3771" y="1403351"/>
            <a:ext cx="4452541" cy="440531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3892" y="301824"/>
            <a:ext cx="930579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50" y="6613525"/>
            <a:ext cx="184150" cy="1682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>
                <a:solidFill>
                  <a:srgbClr val="94C3E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24F5C08-0D7B-4ECB-BC6E-D5917F3811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3892" y="301824"/>
            <a:ext cx="930579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/>
          <p:cNvCxnSpPr>
            <a:cxnSpLocks noChangeShapeType="1"/>
          </p:cNvCxnSpPr>
          <p:nvPr userDrawn="1"/>
        </p:nvCxnSpPr>
        <p:spPr bwMode="auto">
          <a:xfrm>
            <a:off x="9251950" y="5106988"/>
            <a:ext cx="0" cy="93345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6072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508263" y="5694643"/>
            <a:ext cx="2605793" cy="236988"/>
          </a:xfrm>
        </p:spPr>
        <p:txBody>
          <a:bodyPr>
            <a:spAutoFit/>
          </a:bodyPr>
          <a:lstStyle>
            <a:lvl1pPr marL="0" indent="0" algn="r" defTabSz="820738">
              <a:spcBef>
                <a:spcPct val="0"/>
              </a:spcBef>
              <a:buClrTx/>
              <a:buFontTx/>
              <a:buNone/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MASTER SUBTITLE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868000" y="5208322"/>
            <a:ext cx="4246056" cy="369332"/>
          </a:xfrm>
          <a:ln/>
        </p:spPr>
        <p:txBody>
          <a:bodyPr/>
          <a:lstStyle>
            <a:lvl1pPr algn="r" defTabSz="820738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564015" y="3816254"/>
            <a:ext cx="4117867" cy="304699"/>
          </a:xfrm>
        </p:spPr>
        <p:txBody>
          <a:bodyPr>
            <a:spAutoFit/>
          </a:bodyPr>
          <a:lstStyle>
            <a:lvl1pPr marL="0" indent="0" algn="l" defTabSz="820738">
              <a:spcBef>
                <a:spcPct val="0"/>
              </a:spcBef>
              <a:buClrTx/>
              <a:buFontTx/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850" y="1403351"/>
            <a:ext cx="4450821" cy="440531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3771" y="1403351"/>
            <a:ext cx="4452541" cy="440531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7332" y="337684"/>
            <a:ext cx="930579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50" y="6613525"/>
            <a:ext cx="184150" cy="1682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>
                <a:solidFill>
                  <a:srgbClr val="94C3E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F123A9A-1BAC-4115-AC8B-E0DDA4760F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7332" y="328719"/>
            <a:ext cx="930579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auto">
          <a:xfrm>
            <a:off x="-1143000" y="0"/>
            <a:ext cx="914400" cy="523875"/>
          </a:xfrm>
          <a:prstGeom prst="rect">
            <a:avLst/>
          </a:prstGeom>
          <a:solidFill>
            <a:srgbClr val="1161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17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97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150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 bwMode="auto">
          <a:xfrm>
            <a:off x="-1143000" y="615950"/>
            <a:ext cx="914400" cy="523875"/>
          </a:xfrm>
          <a:prstGeom prst="rect">
            <a:avLst/>
          </a:prstGeom>
          <a:solidFill>
            <a:srgbClr val="4E818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78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129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132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7" name="Rectangle 8"/>
          <p:cNvSpPr/>
          <p:nvPr/>
        </p:nvSpPr>
        <p:spPr bwMode="auto">
          <a:xfrm>
            <a:off x="-1143000" y="1233488"/>
            <a:ext cx="914400" cy="523875"/>
          </a:xfrm>
          <a:prstGeom prst="rect">
            <a:avLst/>
          </a:prstGeom>
          <a:solidFill>
            <a:srgbClr val="2087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32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135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202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/>
          <p:nvPr/>
        </p:nvSpPr>
        <p:spPr bwMode="auto">
          <a:xfrm>
            <a:off x="-1143000" y="1849438"/>
            <a:ext cx="914400" cy="523875"/>
          </a:xfrm>
          <a:prstGeom prst="rect">
            <a:avLst/>
          </a:prstGeom>
          <a:solidFill>
            <a:srgbClr val="4478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68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120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188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9" name="Rectangle 10"/>
          <p:cNvSpPr/>
          <p:nvPr userDrawn="1"/>
        </p:nvSpPr>
        <p:spPr bwMode="auto">
          <a:xfrm>
            <a:off x="-1143000" y="2466975"/>
            <a:ext cx="914400" cy="522288"/>
          </a:xfrm>
          <a:prstGeom prst="rect">
            <a:avLst/>
          </a:prstGeom>
          <a:solidFill>
            <a:srgbClr val="1C85C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28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133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198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0" name="Rectangle 11"/>
          <p:cNvSpPr/>
          <p:nvPr userDrawn="1"/>
        </p:nvSpPr>
        <p:spPr bwMode="auto">
          <a:xfrm>
            <a:off x="-1143000" y="3082925"/>
            <a:ext cx="914400" cy="523875"/>
          </a:xfrm>
          <a:prstGeom prst="rect">
            <a:avLst/>
          </a:prstGeom>
          <a:solidFill>
            <a:srgbClr val="63C5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99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197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230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1" name="Rectangle 12"/>
          <p:cNvSpPr/>
          <p:nvPr userDrawn="1"/>
        </p:nvSpPr>
        <p:spPr bwMode="auto">
          <a:xfrm>
            <a:off x="-1143000" y="3700463"/>
            <a:ext cx="914400" cy="522287"/>
          </a:xfrm>
          <a:prstGeom prst="rect">
            <a:avLst/>
          </a:prstGeom>
          <a:solidFill>
            <a:srgbClr val="9696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150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150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150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2" name="Rectangle 13"/>
          <p:cNvSpPr/>
          <p:nvPr userDrawn="1"/>
        </p:nvSpPr>
        <p:spPr bwMode="auto">
          <a:xfrm>
            <a:off x="-1143000" y="4316413"/>
            <a:ext cx="914400" cy="523875"/>
          </a:xfrm>
          <a:prstGeom prst="rect">
            <a:avLst/>
          </a:prstGeom>
          <a:solidFill>
            <a:srgbClr val="C602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206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41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3" name="Rectangle 14"/>
          <p:cNvSpPr/>
          <p:nvPr userDrawn="1"/>
        </p:nvSpPr>
        <p:spPr bwMode="auto">
          <a:xfrm>
            <a:off x="-1143000" y="4933950"/>
            <a:ext cx="914400" cy="522288"/>
          </a:xfrm>
          <a:prstGeom prst="rect">
            <a:avLst/>
          </a:prstGeom>
          <a:solidFill>
            <a:srgbClr val="E35D0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255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231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33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/>
          <p:nvPr userDrawn="1"/>
        </p:nvSpPr>
        <p:spPr bwMode="auto">
          <a:xfrm>
            <a:off x="-1143000" y="6167438"/>
            <a:ext cx="914400" cy="522287"/>
          </a:xfrm>
          <a:prstGeom prst="rect">
            <a:avLst/>
          </a:prstGeom>
          <a:solidFill>
            <a:srgbClr val="FFE4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R 231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G 89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B 8</a:t>
            </a:r>
            <a:endParaRPr lang="en-IN" sz="1000" b="1" dirty="0">
              <a:solidFill>
                <a:srgbClr val="000000"/>
              </a:solidFill>
            </a:endParaRPr>
          </a:p>
        </p:txBody>
      </p:sp>
      <p:sp>
        <p:nvSpPr>
          <p:cNvPr id="15" name="Rectangle 17"/>
          <p:cNvSpPr/>
          <p:nvPr userDrawn="1"/>
        </p:nvSpPr>
        <p:spPr bwMode="auto">
          <a:xfrm>
            <a:off x="-1143000" y="5549900"/>
            <a:ext cx="914400" cy="523875"/>
          </a:xfrm>
          <a:prstGeom prst="rect">
            <a:avLst/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R 245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G 130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B 32</a:t>
            </a:r>
            <a:endParaRPr lang="en-IN" sz="1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5167" y="290680"/>
            <a:ext cx="9314392" cy="3189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50" y="6613525"/>
            <a:ext cx="184150" cy="1682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>
                <a:solidFill>
                  <a:srgbClr val="94C3E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541C2D4-5E9F-4D9D-B451-30C27BB521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850" y="1403351"/>
            <a:ext cx="4450821" cy="440531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3771" y="1403351"/>
            <a:ext cx="4452541" cy="440531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3892" y="301824"/>
            <a:ext cx="930579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50" y="6613525"/>
            <a:ext cx="184150" cy="1682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>
                <a:solidFill>
                  <a:srgbClr val="94C3E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C5D0AA5-1A26-45F8-B0CD-10157D7B21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850" y="1403351"/>
            <a:ext cx="4450821" cy="440531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3771" y="1403351"/>
            <a:ext cx="4452541" cy="440531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38336"/>
            <a:ext cx="930579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50" y="6613525"/>
            <a:ext cx="184150" cy="1682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>
                <a:solidFill>
                  <a:srgbClr val="94C3E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C209063-4F7C-49AD-BFB7-A795764C15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3818" y="338336"/>
            <a:ext cx="930579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Divi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628904" y="3875630"/>
            <a:ext cx="4064853" cy="304699"/>
          </a:xfrm>
        </p:spPr>
        <p:txBody>
          <a:bodyPr>
            <a:spAutoFit/>
          </a:bodyPr>
          <a:lstStyle>
            <a:lvl1pPr marL="0" indent="0" algn="l" defTabSz="820738">
              <a:spcBef>
                <a:spcPct val="0"/>
              </a:spcBef>
              <a:buClrTx/>
              <a:buFontTx/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564015" y="3816254"/>
            <a:ext cx="4117867" cy="304699"/>
          </a:xfrm>
        </p:spPr>
        <p:txBody>
          <a:bodyPr>
            <a:spAutoFit/>
          </a:bodyPr>
          <a:lstStyle>
            <a:lvl1pPr marL="0" indent="0" algn="l" defTabSz="820738">
              <a:spcBef>
                <a:spcPct val="0"/>
              </a:spcBef>
              <a:buClrTx/>
              <a:buFontTx/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 userDrawn="1"/>
        </p:nvSpPr>
        <p:spPr>
          <a:xfrm>
            <a:off x="4767263" y="6481763"/>
            <a:ext cx="339725" cy="244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fld id="{E58C321B-F481-49CB-9D8E-443DF2023E97}" type="slidenum">
              <a:rPr lang="en-US" sz="1000">
                <a:solidFill>
                  <a:prstClr val="black"/>
                </a:solidFill>
                <a:latin typeface="Arial" pitchFamily="34" charset="0"/>
              </a:rPr>
              <a:pPr eaLnBrk="0" hangingPunct="0">
                <a:spcBef>
                  <a:spcPct val="20000"/>
                </a:spcBef>
                <a:buClr>
                  <a:srgbClr val="296CB5"/>
                </a:buClr>
                <a:buSzPct val="90000"/>
                <a:buFont typeface="Wingdings" pitchFamily="2" charset="2"/>
                <a:buNone/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Rectangle 6"/>
          <p:cNvSpPr/>
          <p:nvPr/>
        </p:nvSpPr>
        <p:spPr bwMode="auto">
          <a:xfrm>
            <a:off x="-1143000" y="0"/>
            <a:ext cx="914400" cy="523875"/>
          </a:xfrm>
          <a:prstGeom prst="rect">
            <a:avLst/>
          </a:prstGeom>
          <a:solidFill>
            <a:srgbClr val="1161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17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97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150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/>
        </p:nvSpPr>
        <p:spPr bwMode="auto">
          <a:xfrm>
            <a:off x="-1143000" y="615950"/>
            <a:ext cx="914400" cy="523875"/>
          </a:xfrm>
          <a:prstGeom prst="rect">
            <a:avLst/>
          </a:prstGeom>
          <a:solidFill>
            <a:srgbClr val="4E818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78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129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132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/>
        </p:nvSpPr>
        <p:spPr bwMode="auto">
          <a:xfrm>
            <a:off x="-1143000" y="1233488"/>
            <a:ext cx="914400" cy="523875"/>
          </a:xfrm>
          <a:prstGeom prst="rect">
            <a:avLst/>
          </a:prstGeom>
          <a:solidFill>
            <a:srgbClr val="2087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32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135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202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9" name="Rectangle 9"/>
          <p:cNvSpPr/>
          <p:nvPr/>
        </p:nvSpPr>
        <p:spPr bwMode="auto">
          <a:xfrm>
            <a:off x="-1143000" y="1849438"/>
            <a:ext cx="914400" cy="523875"/>
          </a:xfrm>
          <a:prstGeom prst="rect">
            <a:avLst/>
          </a:prstGeom>
          <a:solidFill>
            <a:srgbClr val="4478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68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120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188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/>
          <p:nvPr userDrawn="1"/>
        </p:nvSpPr>
        <p:spPr bwMode="auto">
          <a:xfrm>
            <a:off x="-1143000" y="2466975"/>
            <a:ext cx="914400" cy="522288"/>
          </a:xfrm>
          <a:prstGeom prst="rect">
            <a:avLst/>
          </a:prstGeom>
          <a:solidFill>
            <a:srgbClr val="1C85C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28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133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198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/>
          <p:nvPr userDrawn="1"/>
        </p:nvSpPr>
        <p:spPr bwMode="auto">
          <a:xfrm>
            <a:off x="-1143000" y="3082925"/>
            <a:ext cx="914400" cy="523875"/>
          </a:xfrm>
          <a:prstGeom prst="rect">
            <a:avLst/>
          </a:prstGeom>
          <a:solidFill>
            <a:srgbClr val="63C5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99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197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230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2" name="Rectangle 12"/>
          <p:cNvSpPr/>
          <p:nvPr userDrawn="1"/>
        </p:nvSpPr>
        <p:spPr bwMode="auto">
          <a:xfrm>
            <a:off x="-1143000" y="3700463"/>
            <a:ext cx="914400" cy="522287"/>
          </a:xfrm>
          <a:prstGeom prst="rect">
            <a:avLst/>
          </a:prstGeom>
          <a:solidFill>
            <a:srgbClr val="9696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150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150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150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3" name="Rectangle 13"/>
          <p:cNvSpPr/>
          <p:nvPr userDrawn="1"/>
        </p:nvSpPr>
        <p:spPr bwMode="auto">
          <a:xfrm>
            <a:off x="-1143000" y="4316413"/>
            <a:ext cx="914400" cy="523875"/>
          </a:xfrm>
          <a:prstGeom prst="rect">
            <a:avLst/>
          </a:prstGeom>
          <a:solidFill>
            <a:srgbClr val="C602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206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41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4" name="Rectangle 14"/>
          <p:cNvSpPr/>
          <p:nvPr userDrawn="1"/>
        </p:nvSpPr>
        <p:spPr bwMode="auto">
          <a:xfrm>
            <a:off x="-1143000" y="4933950"/>
            <a:ext cx="914400" cy="522288"/>
          </a:xfrm>
          <a:prstGeom prst="rect">
            <a:avLst/>
          </a:prstGeom>
          <a:solidFill>
            <a:srgbClr val="E35D0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255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231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33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5" name="Rectangle 16"/>
          <p:cNvSpPr/>
          <p:nvPr userDrawn="1"/>
        </p:nvSpPr>
        <p:spPr bwMode="auto">
          <a:xfrm>
            <a:off x="-1143000" y="6167438"/>
            <a:ext cx="914400" cy="522287"/>
          </a:xfrm>
          <a:prstGeom prst="rect">
            <a:avLst/>
          </a:prstGeom>
          <a:solidFill>
            <a:srgbClr val="FFE4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R 231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G 89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B 8</a:t>
            </a:r>
            <a:endParaRPr lang="en-IN" sz="1000" b="1" dirty="0">
              <a:solidFill>
                <a:srgbClr val="000000"/>
              </a:solidFill>
            </a:endParaRPr>
          </a:p>
        </p:txBody>
      </p:sp>
      <p:sp>
        <p:nvSpPr>
          <p:cNvPr id="16" name="Rectangle 17"/>
          <p:cNvSpPr/>
          <p:nvPr userDrawn="1"/>
        </p:nvSpPr>
        <p:spPr bwMode="auto">
          <a:xfrm>
            <a:off x="-1143000" y="5549900"/>
            <a:ext cx="914400" cy="523875"/>
          </a:xfrm>
          <a:prstGeom prst="rect">
            <a:avLst/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R 245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G 130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B 32</a:t>
            </a:r>
            <a:endParaRPr lang="en-IN" sz="1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5167" y="290680"/>
            <a:ext cx="9314392" cy="3189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50" y="6613525"/>
            <a:ext cx="184150" cy="1682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>
                <a:solidFill>
                  <a:srgbClr val="94C3E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BDAEC81-4428-4225-9449-6EB6BC3404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850" y="1403351"/>
            <a:ext cx="4450821" cy="440531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3771" y="1403351"/>
            <a:ext cx="4452541" cy="440531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3892" y="301824"/>
            <a:ext cx="930579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50" y="6613525"/>
            <a:ext cx="184150" cy="1682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>
                <a:solidFill>
                  <a:srgbClr val="94C3E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4518ED2-5BFC-423E-B3F6-43F4CFED2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3892" y="301824"/>
            <a:ext cx="930579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EB427-33F7-4DED-BE94-566B9B775464}" type="datetimeFigureOut">
              <a:rPr lang="en-GB"/>
              <a:pPr>
                <a:defRPr/>
              </a:pPr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BA61C-845D-46C6-A881-4F97F5816F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/>
          <p:cNvCxnSpPr>
            <a:cxnSpLocks noChangeShapeType="1"/>
          </p:cNvCxnSpPr>
          <p:nvPr userDrawn="1"/>
        </p:nvCxnSpPr>
        <p:spPr bwMode="auto">
          <a:xfrm>
            <a:off x="9251950" y="5106988"/>
            <a:ext cx="0" cy="93345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6072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508263" y="5694643"/>
            <a:ext cx="2605793" cy="236988"/>
          </a:xfrm>
        </p:spPr>
        <p:txBody>
          <a:bodyPr>
            <a:spAutoFit/>
          </a:bodyPr>
          <a:lstStyle>
            <a:lvl1pPr marL="0" indent="0" algn="r" defTabSz="820738">
              <a:spcBef>
                <a:spcPct val="0"/>
              </a:spcBef>
              <a:buClrTx/>
              <a:buFontTx/>
              <a:buNone/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MASTER SUBTITLE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868000" y="5208322"/>
            <a:ext cx="4246056" cy="369332"/>
          </a:xfrm>
          <a:ln/>
        </p:spPr>
        <p:txBody>
          <a:bodyPr/>
          <a:lstStyle>
            <a:lvl1pPr algn="r" defTabSz="820738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564015" y="3816254"/>
            <a:ext cx="4117867" cy="304699"/>
          </a:xfrm>
        </p:spPr>
        <p:txBody>
          <a:bodyPr>
            <a:spAutoFit/>
          </a:bodyPr>
          <a:lstStyle>
            <a:lvl1pPr marL="0" indent="0" algn="l" defTabSz="820738">
              <a:spcBef>
                <a:spcPct val="0"/>
              </a:spcBef>
              <a:buClrTx/>
              <a:buFontTx/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4767263" y="6481763"/>
            <a:ext cx="339725" cy="244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fld id="{96F1F663-0874-4E13-9368-25E28A872628}" type="slidenum">
              <a:rPr lang="en-US" sz="1000">
                <a:solidFill>
                  <a:prstClr val="black"/>
                </a:solidFill>
                <a:latin typeface="Arial" pitchFamily="34" charset="0"/>
              </a:rPr>
              <a:pPr eaLnBrk="0" hangingPunct="0">
                <a:spcBef>
                  <a:spcPct val="20000"/>
                </a:spcBef>
                <a:buClr>
                  <a:srgbClr val="296CB5"/>
                </a:buClr>
                <a:buSzPct val="90000"/>
                <a:buFont typeface="Wingdings" pitchFamily="2" charset="2"/>
                <a:buNone/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Rectangle 6"/>
          <p:cNvSpPr/>
          <p:nvPr/>
        </p:nvSpPr>
        <p:spPr bwMode="auto">
          <a:xfrm>
            <a:off x="-1143000" y="0"/>
            <a:ext cx="914400" cy="523875"/>
          </a:xfrm>
          <a:prstGeom prst="rect">
            <a:avLst/>
          </a:prstGeom>
          <a:solidFill>
            <a:srgbClr val="1161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17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97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150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/>
        </p:nvSpPr>
        <p:spPr bwMode="auto">
          <a:xfrm>
            <a:off x="-1143000" y="615950"/>
            <a:ext cx="914400" cy="523875"/>
          </a:xfrm>
          <a:prstGeom prst="rect">
            <a:avLst/>
          </a:prstGeom>
          <a:solidFill>
            <a:srgbClr val="4E818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78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129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132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/>
        </p:nvSpPr>
        <p:spPr bwMode="auto">
          <a:xfrm>
            <a:off x="-1143000" y="1233488"/>
            <a:ext cx="914400" cy="523875"/>
          </a:xfrm>
          <a:prstGeom prst="rect">
            <a:avLst/>
          </a:prstGeom>
          <a:solidFill>
            <a:srgbClr val="2087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32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135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202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9" name="Rectangle 9"/>
          <p:cNvSpPr/>
          <p:nvPr/>
        </p:nvSpPr>
        <p:spPr bwMode="auto">
          <a:xfrm>
            <a:off x="-1143000" y="1849438"/>
            <a:ext cx="914400" cy="523875"/>
          </a:xfrm>
          <a:prstGeom prst="rect">
            <a:avLst/>
          </a:prstGeom>
          <a:solidFill>
            <a:srgbClr val="4478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68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120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188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/>
          <p:nvPr userDrawn="1"/>
        </p:nvSpPr>
        <p:spPr bwMode="auto">
          <a:xfrm>
            <a:off x="-1143000" y="2466975"/>
            <a:ext cx="914400" cy="522288"/>
          </a:xfrm>
          <a:prstGeom prst="rect">
            <a:avLst/>
          </a:prstGeom>
          <a:solidFill>
            <a:srgbClr val="1C85C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28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133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198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/>
          <p:nvPr userDrawn="1"/>
        </p:nvSpPr>
        <p:spPr bwMode="auto">
          <a:xfrm>
            <a:off x="-1143000" y="3082925"/>
            <a:ext cx="914400" cy="523875"/>
          </a:xfrm>
          <a:prstGeom prst="rect">
            <a:avLst/>
          </a:prstGeom>
          <a:solidFill>
            <a:srgbClr val="63C5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99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197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230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2" name="Rectangle 12"/>
          <p:cNvSpPr/>
          <p:nvPr userDrawn="1"/>
        </p:nvSpPr>
        <p:spPr bwMode="auto">
          <a:xfrm>
            <a:off x="-1143000" y="3700463"/>
            <a:ext cx="914400" cy="522287"/>
          </a:xfrm>
          <a:prstGeom prst="rect">
            <a:avLst/>
          </a:prstGeom>
          <a:solidFill>
            <a:srgbClr val="9696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150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150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150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3" name="Rectangle 13"/>
          <p:cNvSpPr/>
          <p:nvPr userDrawn="1"/>
        </p:nvSpPr>
        <p:spPr bwMode="auto">
          <a:xfrm>
            <a:off x="-1143000" y="4316413"/>
            <a:ext cx="914400" cy="523875"/>
          </a:xfrm>
          <a:prstGeom prst="rect">
            <a:avLst/>
          </a:prstGeom>
          <a:solidFill>
            <a:srgbClr val="C602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206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41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4" name="Rectangle 14"/>
          <p:cNvSpPr/>
          <p:nvPr userDrawn="1"/>
        </p:nvSpPr>
        <p:spPr bwMode="auto">
          <a:xfrm>
            <a:off x="-1143000" y="4933950"/>
            <a:ext cx="914400" cy="522288"/>
          </a:xfrm>
          <a:prstGeom prst="rect">
            <a:avLst/>
          </a:prstGeom>
          <a:solidFill>
            <a:srgbClr val="E35D0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255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231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33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5" name="Rectangle 16"/>
          <p:cNvSpPr/>
          <p:nvPr userDrawn="1"/>
        </p:nvSpPr>
        <p:spPr bwMode="auto">
          <a:xfrm>
            <a:off x="-1143000" y="6167438"/>
            <a:ext cx="914400" cy="522287"/>
          </a:xfrm>
          <a:prstGeom prst="rect">
            <a:avLst/>
          </a:prstGeom>
          <a:solidFill>
            <a:srgbClr val="FFE4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R 231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G 89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B 8</a:t>
            </a:r>
            <a:endParaRPr lang="en-IN" sz="1000" b="1" dirty="0">
              <a:solidFill>
                <a:srgbClr val="000000"/>
              </a:solidFill>
            </a:endParaRPr>
          </a:p>
        </p:txBody>
      </p:sp>
      <p:sp>
        <p:nvSpPr>
          <p:cNvPr id="16" name="Rectangle 17"/>
          <p:cNvSpPr/>
          <p:nvPr userDrawn="1"/>
        </p:nvSpPr>
        <p:spPr bwMode="auto">
          <a:xfrm>
            <a:off x="-1143000" y="5549900"/>
            <a:ext cx="914400" cy="523875"/>
          </a:xfrm>
          <a:prstGeom prst="rect">
            <a:avLst/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R 245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G 130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B 32</a:t>
            </a:r>
            <a:endParaRPr lang="en-IN" sz="1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4817" y="274440"/>
            <a:ext cx="847438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sz="26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50" y="6613525"/>
            <a:ext cx="184150" cy="1682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>
                <a:solidFill>
                  <a:srgbClr val="94C3E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5231EBF-7D3F-491C-A196-C33B4448F6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850" y="1403351"/>
            <a:ext cx="4450821" cy="440531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3771" y="1403351"/>
            <a:ext cx="4452541" cy="440531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7332" y="337684"/>
            <a:ext cx="930579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50" y="6613525"/>
            <a:ext cx="184150" cy="1682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>
                <a:solidFill>
                  <a:srgbClr val="94C3E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9AA626C-071C-4A4E-9D02-9D334B0DA1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7332" y="328719"/>
            <a:ext cx="930579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auto">
          <a:xfrm>
            <a:off x="-1143000" y="0"/>
            <a:ext cx="914400" cy="523875"/>
          </a:xfrm>
          <a:prstGeom prst="rect">
            <a:avLst/>
          </a:prstGeom>
          <a:solidFill>
            <a:srgbClr val="1161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17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97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150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 bwMode="auto">
          <a:xfrm>
            <a:off x="-1143000" y="615950"/>
            <a:ext cx="914400" cy="523875"/>
          </a:xfrm>
          <a:prstGeom prst="rect">
            <a:avLst/>
          </a:prstGeom>
          <a:solidFill>
            <a:srgbClr val="4E818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78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129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132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7" name="Rectangle 8"/>
          <p:cNvSpPr/>
          <p:nvPr/>
        </p:nvSpPr>
        <p:spPr bwMode="auto">
          <a:xfrm>
            <a:off x="-1143000" y="1233488"/>
            <a:ext cx="914400" cy="523875"/>
          </a:xfrm>
          <a:prstGeom prst="rect">
            <a:avLst/>
          </a:prstGeom>
          <a:solidFill>
            <a:srgbClr val="2087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32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135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202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/>
          <p:nvPr/>
        </p:nvSpPr>
        <p:spPr bwMode="auto">
          <a:xfrm>
            <a:off x="-1143000" y="1849438"/>
            <a:ext cx="914400" cy="523875"/>
          </a:xfrm>
          <a:prstGeom prst="rect">
            <a:avLst/>
          </a:prstGeom>
          <a:solidFill>
            <a:srgbClr val="4478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68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120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188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9" name="Rectangle 10"/>
          <p:cNvSpPr/>
          <p:nvPr userDrawn="1"/>
        </p:nvSpPr>
        <p:spPr bwMode="auto">
          <a:xfrm>
            <a:off x="-1143000" y="2466975"/>
            <a:ext cx="914400" cy="522288"/>
          </a:xfrm>
          <a:prstGeom prst="rect">
            <a:avLst/>
          </a:prstGeom>
          <a:solidFill>
            <a:srgbClr val="1C85C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28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133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198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0" name="Rectangle 11"/>
          <p:cNvSpPr/>
          <p:nvPr userDrawn="1"/>
        </p:nvSpPr>
        <p:spPr bwMode="auto">
          <a:xfrm>
            <a:off x="-1143000" y="3082925"/>
            <a:ext cx="914400" cy="523875"/>
          </a:xfrm>
          <a:prstGeom prst="rect">
            <a:avLst/>
          </a:prstGeom>
          <a:solidFill>
            <a:srgbClr val="63C5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99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197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230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1" name="Rectangle 12"/>
          <p:cNvSpPr/>
          <p:nvPr userDrawn="1"/>
        </p:nvSpPr>
        <p:spPr bwMode="auto">
          <a:xfrm>
            <a:off x="-1143000" y="3700463"/>
            <a:ext cx="914400" cy="522287"/>
          </a:xfrm>
          <a:prstGeom prst="rect">
            <a:avLst/>
          </a:prstGeom>
          <a:solidFill>
            <a:srgbClr val="9696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150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150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150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2" name="Rectangle 13"/>
          <p:cNvSpPr/>
          <p:nvPr userDrawn="1"/>
        </p:nvSpPr>
        <p:spPr bwMode="auto">
          <a:xfrm>
            <a:off x="-1143000" y="4316413"/>
            <a:ext cx="914400" cy="523875"/>
          </a:xfrm>
          <a:prstGeom prst="rect">
            <a:avLst/>
          </a:prstGeom>
          <a:solidFill>
            <a:srgbClr val="C602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206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41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3" name="Rectangle 14"/>
          <p:cNvSpPr/>
          <p:nvPr userDrawn="1"/>
        </p:nvSpPr>
        <p:spPr bwMode="auto">
          <a:xfrm>
            <a:off x="-1143000" y="4933950"/>
            <a:ext cx="914400" cy="522288"/>
          </a:xfrm>
          <a:prstGeom prst="rect">
            <a:avLst/>
          </a:prstGeom>
          <a:solidFill>
            <a:srgbClr val="E35D0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255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231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33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/>
          <p:nvPr userDrawn="1"/>
        </p:nvSpPr>
        <p:spPr bwMode="auto">
          <a:xfrm>
            <a:off x="-1143000" y="6167438"/>
            <a:ext cx="914400" cy="522287"/>
          </a:xfrm>
          <a:prstGeom prst="rect">
            <a:avLst/>
          </a:prstGeom>
          <a:solidFill>
            <a:srgbClr val="FFE4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R 231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G 89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B 8</a:t>
            </a:r>
            <a:endParaRPr lang="en-IN" sz="1000" b="1" dirty="0">
              <a:solidFill>
                <a:srgbClr val="000000"/>
              </a:solidFill>
            </a:endParaRPr>
          </a:p>
        </p:txBody>
      </p:sp>
      <p:sp>
        <p:nvSpPr>
          <p:cNvPr id="15" name="Rectangle 17"/>
          <p:cNvSpPr/>
          <p:nvPr userDrawn="1"/>
        </p:nvSpPr>
        <p:spPr bwMode="auto">
          <a:xfrm>
            <a:off x="-1143000" y="5549900"/>
            <a:ext cx="914400" cy="523875"/>
          </a:xfrm>
          <a:prstGeom prst="rect">
            <a:avLst/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R 245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G 130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B 32</a:t>
            </a:r>
            <a:endParaRPr lang="en-IN" sz="1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5167" y="290680"/>
            <a:ext cx="9314392" cy="3189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50" y="6613525"/>
            <a:ext cx="184150" cy="1682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>
                <a:solidFill>
                  <a:srgbClr val="94C3E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07CC0CA-698E-4796-9732-7A8F6B5538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850" y="1403351"/>
            <a:ext cx="4450821" cy="440531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3771" y="1403351"/>
            <a:ext cx="4452541" cy="440531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3892" y="301824"/>
            <a:ext cx="930579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50" y="6613525"/>
            <a:ext cx="184150" cy="1682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>
                <a:solidFill>
                  <a:srgbClr val="94C3E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DB2D0D5-C9F0-42CF-8602-0614E81671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3818" y="338336"/>
            <a:ext cx="930579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Divi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628904" y="3875630"/>
            <a:ext cx="4064853" cy="304699"/>
          </a:xfrm>
        </p:spPr>
        <p:txBody>
          <a:bodyPr>
            <a:spAutoFit/>
          </a:bodyPr>
          <a:lstStyle>
            <a:lvl1pPr marL="0" indent="0" algn="l" defTabSz="820738">
              <a:spcBef>
                <a:spcPct val="0"/>
              </a:spcBef>
              <a:buClrTx/>
              <a:buFontTx/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38336"/>
            <a:ext cx="930579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564015" y="3816254"/>
            <a:ext cx="4117867" cy="304699"/>
          </a:xfrm>
        </p:spPr>
        <p:txBody>
          <a:bodyPr>
            <a:spAutoFit/>
          </a:bodyPr>
          <a:lstStyle>
            <a:lvl1pPr marL="0" indent="0" algn="l" defTabSz="820738">
              <a:spcBef>
                <a:spcPct val="0"/>
              </a:spcBef>
              <a:buClrTx/>
              <a:buFontTx/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 userDrawn="1"/>
        </p:nvSpPr>
        <p:spPr>
          <a:xfrm>
            <a:off x="4767263" y="6481763"/>
            <a:ext cx="339725" cy="244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fld id="{4AB8DE16-8B7E-4DC2-A7AE-3F36E1EA590F}" type="slidenum">
              <a:rPr lang="en-US" sz="1000">
                <a:solidFill>
                  <a:prstClr val="black"/>
                </a:solidFill>
                <a:latin typeface="Arial" pitchFamily="34" charset="0"/>
              </a:rPr>
              <a:pPr eaLnBrk="0" hangingPunct="0">
                <a:spcBef>
                  <a:spcPct val="20000"/>
                </a:spcBef>
                <a:buClr>
                  <a:srgbClr val="296CB5"/>
                </a:buClr>
                <a:buSzPct val="90000"/>
                <a:buFont typeface="Wingdings" pitchFamily="2" charset="2"/>
                <a:buNone/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Rectangle 6"/>
          <p:cNvSpPr/>
          <p:nvPr/>
        </p:nvSpPr>
        <p:spPr bwMode="auto">
          <a:xfrm>
            <a:off x="-1143000" y="0"/>
            <a:ext cx="914400" cy="523875"/>
          </a:xfrm>
          <a:prstGeom prst="rect">
            <a:avLst/>
          </a:prstGeom>
          <a:solidFill>
            <a:srgbClr val="1161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17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97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150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/>
        </p:nvSpPr>
        <p:spPr bwMode="auto">
          <a:xfrm>
            <a:off x="-1143000" y="615950"/>
            <a:ext cx="914400" cy="523875"/>
          </a:xfrm>
          <a:prstGeom prst="rect">
            <a:avLst/>
          </a:prstGeom>
          <a:solidFill>
            <a:srgbClr val="4E818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78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129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132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/>
        </p:nvSpPr>
        <p:spPr bwMode="auto">
          <a:xfrm>
            <a:off x="-1143000" y="1233488"/>
            <a:ext cx="914400" cy="523875"/>
          </a:xfrm>
          <a:prstGeom prst="rect">
            <a:avLst/>
          </a:prstGeom>
          <a:solidFill>
            <a:srgbClr val="2087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32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135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202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9" name="Rectangle 9"/>
          <p:cNvSpPr/>
          <p:nvPr/>
        </p:nvSpPr>
        <p:spPr bwMode="auto">
          <a:xfrm>
            <a:off x="-1143000" y="1849438"/>
            <a:ext cx="914400" cy="523875"/>
          </a:xfrm>
          <a:prstGeom prst="rect">
            <a:avLst/>
          </a:prstGeom>
          <a:solidFill>
            <a:srgbClr val="4478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68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120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188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/>
          <p:nvPr userDrawn="1"/>
        </p:nvSpPr>
        <p:spPr bwMode="auto">
          <a:xfrm>
            <a:off x="-1143000" y="2466975"/>
            <a:ext cx="914400" cy="522288"/>
          </a:xfrm>
          <a:prstGeom prst="rect">
            <a:avLst/>
          </a:prstGeom>
          <a:solidFill>
            <a:srgbClr val="1C85C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28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133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198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/>
          <p:nvPr userDrawn="1"/>
        </p:nvSpPr>
        <p:spPr bwMode="auto">
          <a:xfrm>
            <a:off x="-1143000" y="3082925"/>
            <a:ext cx="914400" cy="523875"/>
          </a:xfrm>
          <a:prstGeom prst="rect">
            <a:avLst/>
          </a:prstGeom>
          <a:solidFill>
            <a:srgbClr val="63C5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99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197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230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2" name="Rectangle 12"/>
          <p:cNvSpPr/>
          <p:nvPr userDrawn="1"/>
        </p:nvSpPr>
        <p:spPr bwMode="auto">
          <a:xfrm>
            <a:off x="-1143000" y="3700463"/>
            <a:ext cx="914400" cy="522287"/>
          </a:xfrm>
          <a:prstGeom prst="rect">
            <a:avLst/>
          </a:prstGeom>
          <a:solidFill>
            <a:srgbClr val="9696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150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150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150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3" name="Rectangle 13"/>
          <p:cNvSpPr/>
          <p:nvPr userDrawn="1"/>
        </p:nvSpPr>
        <p:spPr bwMode="auto">
          <a:xfrm>
            <a:off x="-1143000" y="4316413"/>
            <a:ext cx="914400" cy="523875"/>
          </a:xfrm>
          <a:prstGeom prst="rect">
            <a:avLst/>
          </a:prstGeom>
          <a:solidFill>
            <a:srgbClr val="C602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206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41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4" name="Rectangle 14"/>
          <p:cNvSpPr/>
          <p:nvPr userDrawn="1"/>
        </p:nvSpPr>
        <p:spPr bwMode="auto">
          <a:xfrm>
            <a:off x="-1143000" y="4933950"/>
            <a:ext cx="914400" cy="522288"/>
          </a:xfrm>
          <a:prstGeom prst="rect">
            <a:avLst/>
          </a:prstGeom>
          <a:solidFill>
            <a:srgbClr val="E35D0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255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231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33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5" name="Rectangle 16"/>
          <p:cNvSpPr/>
          <p:nvPr userDrawn="1"/>
        </p:nvSpPr>
        <p:spPr bwMode="auto">
          <a:xfrm>
            <a:off x="-1143000" y="6167438"/>
            <a:ext cx="914400" cy="522287"/>
          </a:xfrm>
          <a:prstGeom prst="rect">
            <a:avLst/>
          </a:prstGeom>
          <a:solidFill>
            <a:srgbClr val="FFE4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R 231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G 89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B 8</a:t>
            </a:r>
            <a:endParaRPr lang="en-IN" sz="1000" b="1" dirty="0">
              <a:solidFill>
                <a:srgbClr val="000000"/>
              </a:solidFill>
            </a:endParaRPr>
          </a:p>
        </p:txBody>
      </p:sp>
      <p:sp>
        <p:nvSpPr>
          <p:cNvPr id="16" name="Rectangle 17"/>
          <p:cNvSpPr/>
          <p:nvPr userDrawn="1"/>
        </p:nvSpPr>
        <p:spPr bwMode="auto">
          <a:xfrm>
            <a:off x="-1143000" y="5549900"/>
            <a:ext cx="914400" cy="523875"/>
          </a:xfrm>
          <a:prstGeom prst="rect">
            <a:avLst/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R 245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G 130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B 32</a:t>
            </a:r>
            <a:endParaRPr lang="en-IN" sz="1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5167" y="290680"/>
            <a:ext cx="9314392" cy="3189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50" y="6613525"/>
            <a:ext cx="184150" cy="1682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>
                <a:solidFill>
                  <a:srgbClr val="94C3E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0CA4B07-625E-4C8A-911E-F658FE5DC4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850" y="1403351"/>
            <a:ext cx="4450821" cy="440531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3771" y="1403351"/>
            <a:ext cx="4452541" cy="440531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3892" y="301824"/>
            <a:ext cx="930579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50" y="6613525"/>
            <a:ext cx="184150" cy="1682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>
                <a:solidFill>
                  <a:srgbClr val="94C3E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897A3CC-4D53-4F89-B385-9F02F7808E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3892" y="301824"/>
            <a:ext cx="930579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2"/>
          <p:cNvCxnSpPr>
            <a:cxnSpLocks noChangeShapeType="1"/>
          </p:cNvCxnSpPr>
          <p:nvPr userDrawn="1"/>
        </p:nvCxnSpPr>
        <p:spPr bwMode="auto">
          <a:xfrm>
            <a:off x="9251950" y="5106988"/>
            <a:ext cx="0" cy="93345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6072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508263" y="5694643"/>
            <a:ext cx="2605793" cy="236988"/>
          </a:xfrm>
        </p:spPr>
        <p:txBody>
          <a:bodyPr>
            <a:spAutoFit/>
          </a:bodyPr>
          <a:lstStyle>
            <a:lvl1pPr marL="0" indent="0" algn="r" defTabSz="820738">
              <a:spcBef>
                <a:spcPct val="0"/>
              </a:spcBef>
              <a:buClrTx/>
              <a:buFontTx/>
              <a:buNone/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MASTER SUBTITLE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868000" y="5208322"/>
            <a:ext cx="4246056" cy="369332"/>
          </a:xfrm>
          <a:ln/>
        </p:spPr>
        <p:txBody>
          <a:bodyPr/>
          <a:lstStyle>
            <a:lvl1pPr algn="r" defTabSz="820738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850" y="1403351"/>
            <a:ext cx="4450821" cy="440531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3771" y="1403351"/>
            <a:ext cx="4452541" cy="440531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7332" y="337684"/>
            <a:ext cx="930579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50" y="6613525"/>
            <a:ext cx="184150" cy="1682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>
                <a:solidFill>
                  <a:srgbClr val="94C3E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99F2BA8-6E11-4BF6-BF8C-CFB1D200AC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7332" y="328719"/>
            <a:ext cx="930579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auto">
          <a:xfrm>
            <a:off x="-1143000" y="0"/>
            <a:ext cx="914400" cy="523875"/>
          </a:xfrm>
          <a:prstGeom prst="rect">
            <a:avLst/>
          </a:prstGeom>
          <a:solidFill>
            <a:srgbClr val="1161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17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97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150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 bwMode="auto">
          <a:xfrm>
            <a:off x="-1143000" y="615950"/>
            <a:ext cx="914400" cy="523875"/>
          </a:xfrm>
          <a:prstGeom prst="rect">
            <a:avLst/>
          </a:prstGeom>
          <a:solidFill>
            <a:srgbClr val="4E818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78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129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132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7" name="Rectangle 8"/>
          <p:cNvSpPr/>
          <p:nvPr/>
        </p:nvSpPr>
        <p:spPr bwMode="auto">
          <a:xfrm>
            <a:off x="-1143000" y="1233488"/>
            <a:ext cx="914400" cy="523875"/>
          </a:xfrm>
          <a:prstGeom prst="rect">
            <a:avLst/>
          </a:prstGeom>
          <a:solidFill>
            <a:srgbClr val="2087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32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135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202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/>
          <p:nvPr/>
        </p:nvSpPr>
        <p:spPr bwMode="auto">
          <a:xfrm>
            <a:off x="-1143000" y="1849438"/>
            <a:ext cx="914400" cy="523875"/>
          </a:xfrm>
          <a:prstGeom prst="rect">
            <a:avLst/>
          </a:prstGeom>
          <a:solidFill>
            <a:srgbClr val="4478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68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120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188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9" name="Rectangle 10"/>
          <p:cNvSpPr/>
          <p:nvPr userDrawn="1"/>
        </p:nvSpPr>
        <p:spPr bwMode="auto">
          <a:xfrm>
            <a:off x="-1143000" y="2466975"/>
            <a:ext cx="914400" cy="522288"/>
          </a:xfrm>
          <a:prstGeom prst="rect">
            <a:avLst/>
          </a:prstGeom>
          <a:solidFill>
            <a:srgbClr val="1C85C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28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133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198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0" name="Rectangle 11"/>
          <p:cNvSpPr/>
          <p:nvPr userDrawn="1"/>
        </p:nvSpPr>
        <p:spPr bwMode="auto">
          <a:xfrm>
            <a:off x="-1143000" y="3082925"/>
            <a:ext cx="914400" cy="523875"/>
          </a:xfrm>
          <a:prstGeom prst="rect">
            <a:avLst/>
          </a:prstGeom>
          <a:solidFill>
            <a:srgbClr val="63C5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99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197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230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1" name="Rectangle 12"/>
          <p:cNvSpPr/>
          <p:nvPr userDrawn="1"/>
        </p:nvSpPr>
        <p:spPr bwMode="auto">
          <a:xfrm>
            <a:off x="-1143000" y="3700463"/>
            <a:ext cx="914400" cy="522287"/>
          </a:xfrm>
          <a:prstGeom prst="rect">
            <a:avLst/>
          </a:prstGeom>
          <a:solidFill>
            <a:srgbClr val="9696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150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150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150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2" name="Rectangle 13"/>
          <p:cNvSpPr/>
          <p:nvPr userDrawn="1"/>
        </p:nvSpPr>
        <p:spPr bwMode="auto">
          <a:xfrm>
            <a:off x="-1143000" y="4316413"/>
            <a:ext cx="914400" cy="523875"/>
          </a:xfrm>
          <a:prstGeom prst="rect">
            <a:avLst/>
          </a:prstGeom>
          <a:solidFill>
            <a:srgbClr val="C602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206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41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3" name="Rectangle 14"/>
          <p:cNvSpPr/>
          <p:nvPr userDrawn="1"/>
        </p:nvSpPr>
        <p:spPr bwMode="auto">
          <a:xfrm>
            <a:off x="-1143000" y="4933950"/>
            <a:ext cx="914400" cy="522288"/>
          </a:xfrm>
          <a:prstGeom prst="rect">
            <a:avLst/>
          </a:prstGeom>
          <a:solidFill>
            <a:srgbClr val="E35D0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255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231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33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/>
          <p:nvPr userDrawn="1"/>
        </p:nvSpPr>
        <p:spPr bwMode="auto">
          <a:xfrm>
            <a:off x="-1143000" y="6167438"/>
            <a:ext cx="914400" cy="522287"/>
          </a:xfrm>
          <a:prstGeom prst="rect">
            <a:avLst/>
          </a:prstGeom>
          <a:solidFill>
            <a:srgbClr val="FFE4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R 231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G 89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B 8</a:t>
            </a:r>
            <a:endParaRPr lang="en-IN" sz="1000" b="1" dirty="0">
              <a:solidFill>
                <a:srgbClr val="000000"/>
              </a:solidFill>
            </a:endParaRPr>
          </a:p>
        </p:txBody>
      </p:sp>
      <p:sp>
        <p:nvSpPr>
          <p:cNvPr id="15" name="Rectangle 17"/>
          <p:cNvSpPr/>
          <p:nvPr userDrawn="1"/>
        </p:nvSpPr>
        <p:spPr bwMode="auto">
          <a:xfrm>
            <a:off x="-1143000" y="5549900"/>
            <a:ext cx="914400" cy="523875"/>
          </a:xfrm>
          <a:prstGeom prst="rect">
            <a:avLst/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R 245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G 130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B 32</a:t>
            </a:r>
            <a:endParaRPr lang="en-IN" sz="1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5167" y="290680"/>
            <a:ext cx="9314392" cy="3189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50" y="6613525"/>
            <a:ext cx="184150" cy="1682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>
                <a:solidFill>
                  <a:srgbClr val="94C3E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24E511D-E012-4C9A-BEC3-B6BF411A0F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3892" y="301824"/>
            <a:ext cx="930579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00780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850" y="1403351"/>
            <a:ext cx="4450821" cy="440531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3771" y="1403351"/>
            <a:ext cx="4452541" cy="440531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3892" y="301824"/>
            <a:ext cx="930579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50" y="6613525"/>
            <a:ext cx="184150" cy="1682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>
                <a:solidFill>
                  <a:srgbClr val="94C3E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C1E1659-9398-4E41-AA48-359825528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3818" y="338336"/>
            <a:ext cx="930579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Divi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628904" y="3875630"/>
            <a:ext cx="4064853" cy="304699"/>
          </a:xfrm>
        </p:spPr>
        <p:txBody>
          <a:bodyPr>
            <a:spAutoFit/>
          </a:bodyPr>
          <a:lstStyle>
            <a:lvl1pPr marL="0" indent="0" algn="l" defTabSz="820738">
              <a:spcBef>
                <a:spcPct val="0"/>
              </a:spcBef>
              <a:buClrTx/>
              <a:buFontTx/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564015" y="3816254"/>
            <a:ext cx="4117867" cy="304699"/>
          </a:xfrm>
        </p:spPr>
        <p:txBody>
          <a:bodyPr>
            <a:spAutoFit/>
          </a:bodyPr>
          <a:lstStyle>
            <a:lvl1pPr marL="0" indent="0" algn="l" defTabSz="820738">
              <a:spcBef>
                <a:spcPct val="0"/>
              </a:spcBef>
              <a:buClrTx/>
              <a:buFontTx/>
              <a:buNone/>
              <a:defRPr sz="1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 userDrawn="1"/>
        </p:nvSpPr>
        <p:spPr>
          <a:xfrm>
            <a:off x="4767263" y="6481763"/>
            <a:ext cx="339725" cy="244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fld id="{DC259C48-6455-460E-9C9D-D6482D555562}" type="slidenum">
              <a:rPr lang="en-US" sz="1000">
                <a:solidFill>
                  <a:prstClr val="black"/>
                </a:solidFill>
                <a:latin typeface="Arial" pitchFamily="34" charset="0"/>
              </a:rPr>
              <a:pPr eaLnBrk="0" hangingPunct="0">
                <a:spcBef>
                  <a:spcPct val="20000"/>
                </a:spcBef>
                <a:buClr>
                  <a:srgbClr val="296CB5"/>
                </a:buClr>
                <a:buSzPct val="90000"/>
                <a:buFont typeface="Wingdings" pitchFamily="2" charset="2"/>
                <a:buNone/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Rectangle 6"/>
          <p:cNvSpPr/>
          <p:nvPr/>
        </p:nvSpPr>
        <p:spPr bwMode="auto">
          <a:xfrm>
            <a:off x="-1143000" y="0"/>
            <a:ext cx="914400" cy="523875"/>
          </a:xfrm>
          <a:prstGeom prst="rect">
            <a:avLst/>
          </a:prstGeom>
          <a:solidFill>
            <a:srgbClr val="1161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17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97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150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7" name="Rectangle 7"/>
          <p:cNvSpPr/>
          <p:nvPr/>
        </p:nvSpPr>
        <p:spPr bwMode="auto">
          <a:xfrm>
            <a:off x="-1143000" y="615950"/>
            <a:ext cx="914400" cy="523875"/>
          </a:xfrm>
          <a:prstGeom prst="rect">
            <a:avLst/>
          </a:prstGeom>
          <a:solidFill>
            <a:srgbClr val="4E818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78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129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132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/>
        </p:nvSpPr>
        <p:spPr bwMode="auto">
          <a:xfrm>
            <a:off x="-1143000" y="1233488"/>
            <a:ext cx="914400" cy="523875"/>
          </a:xfrm>
          <a:prstGeom prst="rect">
            <a:avLst/>
          </a:prstGeom>
          <a:solidFill>
            <a:srgbClr val="2087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32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135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202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9" name="Rectangle 9"/>
          <p:cNvSpPr/>
          <p:nvPr/>
        </p:nvSpPr>
        <p:spPr bwMode="auto">
          <a:xfrm>
            <a:off x="-1143000" y="1849438"/>
            <a:ext cx="914400" cy="523875"/>
          </a:xfrm>
          <a:prstGeom prst="rect">
            <a:avLst/>
          </a:prstGeom>
          <a:solidFill>
            <a:srgbClr val="4478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68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120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188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/>
          <p:nvPr userDrawn="1"/>
        </p:nvSpPr>
        <p:spPr bwMode="auto">
          <a:xfrm>
            <a:off x="-1143000" y="2466975"/>
            <a:ext cx="914400" cy="522288"/>
          </a:xfrm>
          <a:prstGeom prst="rect">
            <a:avLst/>
          </a:prstGeom>
          <a:solidFill>
            <a:srgbClr val="1C85C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28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133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198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1" name="Rectangle 11"/>
          <p:cNvSpPr/>
          <p:nvPr userDrawn="1"/>
        </p:nvSpPr>
        <p:spPr bwMode="auto">
          <a:xfrm>
            <a:off x="-1143000" y="3082925"/>
            <a:ext cx="914400" cy="523875"/>
          </a:xfrm>
          <a:prstGeom prst="rect">
            <a:avLst/>
          </a:prstGeom>
          <a:solidFill>
            <a:srgbClr val="63C5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99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197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230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2" name="Rectangle 12"/>
          <p:cNvSpPr/>
          <p:nvPr userDrawn="1"/>
        </p:nvSpPr>
        <p:spPr bwMode="auto">
          <a:xfrm>
            <a:off x="-1143000" y="3700463"/>
            <a:ext cx="914400" cy="522287"/>
          </a:xfrm>
          <a:prstGeom prst="rect">
            <a:avLst/>
          </a:prstGeom>
          <a:solidFill>
            <a:srgbClr val="9696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150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150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150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3" name="Rectangle 13"/>
          <p:cNvSpPr/>
          <p:nvPr userDrawn="1"/>
        </p:nvSpPr>
        <p:spPr bwMode="auto">
          <a:xfrm>
            <a:off x="-1143000" y="4316413"/>
            <a:ext cx="914400" cy="523875"/>
          </a:xfrm>
          <a:prstGeom prst="rect">
            <a:avLst/>
          </a:prstGeom>
          <a:solidFill>
            <a:srgbClr val="C6022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206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41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4" name="Rectangle 14"/>
          <p:cNvSpPr/>
          <p:nvPr userDrawn="1"/>
        </p:nvSpPr>
        <p:spPr bwMode="auto">
          <a:xfrm>
            <a:off x="-1143000" y="4933950"/>
            <a:ext cx="914400" cy="522288"/>
          </a:xfrm>
          <a:prstGeom prst="rect">
            <a:avLst/>
          </a:prstGeom>
          <a:solidFill>
            <a:srgbClr val="E35D0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R 255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G 231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prstClr val="white"/>
                </a:solidFill>
              </a:rPr>
              <a:t>B 33</a:t>
            </a:r>
            <a:endParaRPr lang="en-IN" sz="1000" b="1" dirty="0">
              <a:solidFill>
                <a:prstClr val="white"/>
              </a:solidFill>
            </a:endParaRPr>
          </a:p>
        </p:txBody>
      </p:sp>
      <p:sp>
        <p:nvSpPr>
          <p:cNvPr id="15" name="Rectangle 16"/>
          <p:cNvSpPr/>
          <p:nvPr userDrawn="1"/>
        </p:nvSpPr>
        <p:spPr bwMode="auto">
          <a:xfrm>
            <a:off x="-1143000" y="6167438"/>
            <a:ext cx="914400" cy="522287"/>
          </a:xfrm>
          <a:prstGeom prst="rect">
            <a:avLst/>
          </a:prstGeom>
          <a:solidFill>
            <a:srgbClr val="FFE4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R 231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G 89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000000"/>
                </a:solidFill>
              </a:rPr>
              <a:t>B 8</a:t>
            </a:r>
            <a:endParaRPr lang="en-IN" sz="1000" b="1" dirty="0">
              <a:solidFill>
                <a:srgbClr val="000000"/>
              </a:solidFill>
            </a:endParaRPr>
          </a:p>
        </p:txBody>
      </p:sp>
      <p:sp>
        <p:nvSpPr>
          <p:cNvPr id="16" name="Rectangle 17"/>
          <p:cNvSpPr/>
          <p:nvPr userDrawn="1"/>
        </p:nvSpPr>
        <p:spPr bwMode="auto">
          <a:xfrm>
            <a:off x="-1143000" y="5549900"/>
            <a:ext cx="914400" cy="523875"/>
          </a:xfrm>
          <a:prstGeom prst="rect">
            <a:avLst/>
          </a:prstGeom>
          <a:solidFill>
            <a:srgbClr val="F582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R 245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G 130</a:t>
            </a:r>
          </a:p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r>
              <a:rPr lang="en-US" sz="1000" b="1" dirty="0">
                <a:solidFill>
                  <a:srgbClr val="FFFFFF"/>
                </a:solidFill>
              </a:rPr>
              <a:t>B 32</a:t>
            </a:r>
            <a:endParaRPr lang="en-IN" sz="1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5167" y="290680"/>
            <a:ext cx="9314392" cy="3189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50" y="6613525"/>
            <a:ext cx="184150" cy="1682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>
                <a:solidFill>
                  <a:srgbClr val="94C3E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F944AF6-ECDC-441C-8553-4517F1F895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850" y="1403351"/>
            <a:ext cx="4450821" cy="440531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3771" y="1403351"/>
            <a:ext cx="4452541" cy="4405313"/>
          </a:xfrm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3892" y="301824"/>
            <a:ext cx="930579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50" y="6613525"/>
            <a:ext cx="184150" cy="168275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>
                <a:solidFill>
                  <a:srgbClr val="94C3E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AC735DB-09BE-4DC2-B67B-9E43827A2A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3892" y="301824"/>
            <a:ext cx="930579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22CBB-E153-491C-A821-B7F2C8DD791C}" type="datetimeFigureOut">
              <a:rPr lang="en-GB"/>
              <a:pPr>
                <a:defRPr/>
              </a:pPr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8612-313C-4CD5-B87C-C7303BC0D6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EB427-33F7-4DED-BE94-566B9B775464}" type="datetimeFigureOut">
              <a:rPr lang="en-GB"/>
              <a:pPr>
                <a:defRPr/>
              </a:pPr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BA61C-845D-46C6-A881-4F97F5816F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6575" y="1527175"/>
            <a:ext cx="9067800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07975"/>
            <a:ext cx="7642225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67263" y="6481763"/>
            <a:ext cx="342900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fld id="{E2762037-414B-4AF3-87FF-160DCEBBFD32}" type="slidenum">
              <a:rPr lang="en-US" sz="1000">
                <a:solidFill>
                  <a:prstClr val="black"/>
                </a:solidFill>
                <a:latin typeface="Arial" pitchFamily="34" charset="0"/>
              </a:rPr>
              <a:pPr eaLnBrk="0" hangingPunct="0">
                <a:spcBef>
                  <a:spcPct val="20000"/>
                </a:spcBef>
                <a:buClr>
                  <a:srgbClr val="296CB5"/>
                </a:buClr>
                <a:buSzPct val="90000"/>
                <a:buFont typeface="Wingdings" pitchFamily="2" charset="2"/>
                <a:buNone/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0" r:id="rId1"/>
    <p:sldLayoutId id="2147484611" r:id="rId2"/>
    <p:sldLayoutId id="2147484612" r:id="rId3"/>
    <p:sldLayoutId id="2147484613" r:id="rId4"/>
    <p:sldLayoutId id="2147484546" r:id="rId5"/>
    <p:sldLayoutId id="2147484545" r:id="rId6"/>
    <p:sldLayoutId id="2147484679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ct val="75000"/>
        </a:spcBef>
        <a:spcAft>
          <a:spcPct val="0"/>
        </a:spcAft>
        <a:buClr>
          <a:schemeClr val="accent1"/>
        </a:buClr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SzPct val="120000"/>
        <a:buFont typeface="Arial" charset="0"/>
        <a:buChar char="•"/>
        <a:defRPr sz="2000">
          <a:solidFill>
            <a:schemeClr val="tx1"/>
          </a:solidFill>
          <a:latin typeface="+mn-lt"/>
        </a:defRPr>
      </a:lvl2pPr>
      <a:lvl3pPr marL="447675" indent="-209550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Clr>
          <a:srgbClr val="7F7F7F"/>
        </a:buClr>
        <a:buFont typeface="MS Gloriola II Std Light"/>
        <a:buChar char="–"/>
        <a:defRPr sz="1600">
          <a:solidFill>
            <a:schemeClr val="tx1"/>
          </a:solidFill>
          <a:latin typeface="+mn-lt"/>
        </a:defRPr>
      </a:lvl3pPr>
      <a:lvl4pPr marL="685800" indent="-247650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Clr>
          <a:srgbClr val="7F7F7F"/>
        </a:buClr>
        <a:buFont typeface="Arial" charset="0"/>
        <a:buChar char="•"/>
        <a:defRPr sz="1400">
          <a:solidFill>
            <a:schemeClr val="tx1"/>
          </a:solidFill>
          <a:latin typeface="+mn-lt"/>
        </a:defRPr>
      </a:lvl4pPr>
      <a:lvl5pPr marL="904875" indent="-209550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Font typeface="MS Gloriola II Std Light"/>
        <a:buChar char="–"/>
        <a:defRPr sz="1400">
          <a:solidFill>
            <a:schemeClr val="tx1"/>
          </a:solidFill>
          <a:latin typeface="+mn-lt"/>
        </a:defRPr>
      </a:lvl5pPr>
      <a:lvl6pPr marL="1162050" indent="-219075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ClrTx/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</a:defRPr>
      </a:lvl6pPr>
      <a:lvl7pPr marL="2339975" indent="-279400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Clr>
          <a:schemeClr val="folHlink"/>
        </a:buClr>
        <a:buFont typeface="Arial" charset="0"/>
        <a:buChar char="–"/>
        <a:defRPr sz="1600">
          <a:solidFill>
            <a:srgbClr val="254386"/>
          </a:solidFill>
          <a:latin typeface="+mn-lt"/>
        </a:defRPr>
      </a:lvl7pPr>
      <a:lvl8pPr marL="2797175" indent="-279400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Clr>
          <a:schemeClr val="folHlink"/>
        </a:buClr>
        <a:buFont typeface="Arial" charset="0"/>
        <a:buChar char="–"/>
        <a:defRPr sz="1600">
          <a:solidFill>
            <a:srgbClr val="254386"/>
          </a:solidFill>
          <a:latin typeface="+mn-lt"/>
        </a:defRPr>
      </a:lvl8pPr>
      <a:lvl9pPr marL="3254375" indent="-279400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Clr>
          <a:schemeClr val="folHlink"/>
        </a:buClr>
        <a:buFont typeface="Arial" charset="0"/>
        <a:buChar char="–"/>
        <a:defRPr sz="1600">
          <a:solidFill>
            <a:srgbClr val="25438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B353C06-EEDC-426B-B07A-EF55053B8734}" type="datetimeFigureOut">
              <a:rPr lang="en-GB"/>
              <a:pPr>
                <a:defRPr/>
              </a:pPr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CBB0807-D208-4597-86CC-3E2587C7A6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56" r:id="rId2"/>
    <p:sldLayoutId id="2147484555" r:id="rId3"/>
    <p:sldLayoutId id="2147484554" r:id="rId4"/>
    <p:sldLayoutId id="2147484553" r:id="rId5"/>
    <p:sldLayoutId id="2147484552" r:id="rId6"/>
    <p:sldLayoutId id="2147484551" r:id="rId7"/>
    <p:sldLayoutId id="2147484550" r:id="rId8"/>
    <p:sldLayoutId id="2147484549" r:id="rId9"/>
    <p:sldLayoutId id="2147484548" r:id="rId10"/>
    <p:sldLayoutId id="2147484547" r:id="rId11"/>
    <p:sldLayoutId id="2147484602" r:id="rId12"/>
    <p:sldLayoutId id="2147484603" r:id="rId13"/>
    <p:sldLayoutId id="2147484544" r:id="rId14"/>
    <p:sldLayoutId id="2147484543" r:id="rId15"/>
    <p:sldLayoutId id="2147484604" r:id="rId16"/>
    <p:sldLayoutId id="2147484605" r:id="rId17"/>
    <p:sldLayoutId id="2147484542" r:id="rId18"/>
    <p:sldLayoutId id="2147484541" r:id="rId19"/>
    <p:sldLayoutId id="2147484606" r:id="rId20"/>
    <p:sldLayoutId id="2147484607" r:id="rId21"/>
    <p:sldLayoutId id="2147484608" r:id="rId22"/>
    <p:sldLayoutId id="2147484609" r:id="rId23"/>
    <p:sldLayoutId id="2147484540" r:id="rId24"/>
    <p:sldLayoutId id="2147484539" r:id="rId2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650" y="1371600"/>
            <a:ext cx="9067800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257175"/>
            <a:ext cx="801846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67263" y="6481763"/>
            <a:ext cx="342900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fld id="{FF3389CF-6039-44AA-8DE2-42F7401F9A5C}" type="slidenum">
              <a:rPr lang="en-US" sz="1000">
                <a:solidFill>
                  <a:prstClr val="black"/>
                </a:solidFill>
                <a:latin typeface="Arial" pitchFamily="34" charset="0"/>
              </a:rPr>
              <a:pPr eaLnBrk="0" hangingPunct="0">
                <a:spcBef>
                  <a:spcPct val="20000"/>
                </a:spcBef>
                <a:buClr>
                  <a:srgbClr val="296CB5"/>
                </a:buClr>
                <a:buSzPct val="90000"/>
                <a:buFont typeface="Wingdings" pitchFamily="2" charset="2"/>
                <a:buNone/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2" r:id="rId2"/>
    <p:sldLayoutId id="2147484633" r:id="rId3"/>
    <p:sldLayoutId id="2147484575" r:id="rId4"/>
    <p:sldLayoutId id="2147484574" r:id="rId5"/>
    <p:sldLayoutId id="2147484634" r:id="rId6"/>
    <p:sldLayoutId id="2147484635" r:id="rId7"/>
    <p:sldLayoutId id="2147484573" r:id="rId8"/>
    <p:sldLayoutId id="2147484572" r:id="rId9"/>
    <p:sldLayoutId id="2147484636" r:id="rId10"/>
    <p:sldLayoutId id="2147484637" r:id="rId11"/>
    <p:sldLayoutId id="2147484638" r:id="rId12"/>
    <p:sldLayoutId id="2147484639" r:id="rId13"/>
    <p:sldLayoutId id="2147484571" r:id="rId14"/>
    <p:sldLayoutId id="2147484570" r:id="rId15"/>
    <p:sldLayoutId id="2147484678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Calibri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ct val="75000"/>
        </a:spcBef>
        <a:spcAft>
          <a:spcPct val="0"/>
        </a:spcAft>
        <a:buClr>
          <a:schemeClr val="accent1"/>
        </a:buClr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447675" indent="-209550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Clr>
          <a:schemeClr val="accent1"/>
        </a:buClr>
        <a:buSzPct val="110000"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3pPr>
      <a:lvl4pPr marL="685800" indent="-247650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4pPr>
      <a:lvl5pPr marL="904875" indent="-209550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Clr>
          <a:schemeClr val="accent1"/>
        </a:buClr>
        <a:buFont typeface="MS Gloriola II Std Light"/>
        <a:buChar char="–"/>
        <a:defRPr sz="1600">
          <a:solidFill>
            <a:schemeClr val="tx1"/>
          </a:solidFill>
          <a:latin typeface="+mn-lt"/>
        </a:defRPr>
      </a:lvl5pPr>
      <a:lvl6pPr marL="1162050" indent="-219075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339975" indent="-279400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Clr>
          <a:schemeClr val="folHlink"/>
        </a:buClr>
        <a:buFont typeface="Arial" charset="0"/>
        <a:buChar char="–"/>
        <a:defRPr sz="1600">
          <a:solidFill>
            <a:srgbClr val="254386"/>
          </a:solidFill>
          <a:latin typeface="+mn-lt"/>
        </a:defRPr>
      </a:lvl7pPr>
      <a:lvl8pPr marL="2797175" indent="-279400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Clr>
          <a:schemeClr val="folHlink"/>
        </a:buClr>
        <a:buFont typeface="Arial" charset="0"/>
        <a:buChar char="–"/>
        <a:defRPr sz="1600">
          <a:solidFill>
            <a:srgbClr val="254386"/>
          </a:solidFill>
          <a:latin typeface="+mn-lt"/>
        </a:defRPr>
      </a:lvl8pPr>
      <a:lvl9pPr marL="3254375" indent="-279400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Clr>
          <a:schemeClr val="folHlink"/>
        </a:buClr>
        <a:buFont typeface="Arial" charset="0"/>
        <a:buChar char="–"/>
        <a:defRPr sz="1600">
          <a:solidFill>
            <a:srgbClr val="25438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650" y="1371600"/>
            <a:ext cx="9067800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257175"/>
            <a:ext cx="801846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67263" y="6481763"/>
            <a:ext cx="342900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fld id="{11678E09-614A-4FCD-85F2-7CA8DCD59F78}" type="slidenum">
              <a:rPr lang="en-US" sz="1000">
                <a:solidFill>
                  <a:prstClr val="black"/>
                </a:solidFill>
                <a:latin typeface="Arial" pitchFamily="34" charset="0"/>
              </a:rPr>
              <a:pPr eaLnBrk="0" hangingPunct="0">
                <a:spcBef>
                  <a:spcPct val="20000"/>
                </a:spcBef>
                <a:buClr>
                  <a:srgbClr val="296CB5"/>
                </a:buClr>
                <a:buSzPct val="90000"/>
                <a:buFont typeface="Wingdings" pitchFamily="2" charset="2"/>
                <a:buNone/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9" r:id="rId1"/>
    <p:sldLayoutId id="2147484660" r:id="rId2"/>
    <p:sldLayoutId id="2147484661" r:id="rId3"/>
    <p:sldLayoutId id="2147484662" r:id="rId4"/>
    <p:sldLayoutId id="2147484593" r:id="rId5"/>
    <p:sldLayoutId id="2147484592" r:id="rId6"/>
    <p:sldLayoutId id="2147484663" r:id="rId7"/>
    <p:sldLayoutId id="2147484664" r:id="rId8"/>
    <p:sldLayoutId id="2147484591" r:id="rId9"/>
    <p:sldLayoutId id="2147484590" r:id="rId10"/>
    <p:sldLayoutId id="2147484665" r:id="rId11"/>
    <p:sldLayoutId id="2147484666" r:id="rId12"/>
    <p:sldLayoutId id="2147484667" r:id="rId13"/>
    <p:sldLayoutId id="2147484668" r:id="rId14"/>
    <p:sldLayoutId id="2147484589" r:id="rId15"/>
    <p:sldLayoutId id="2147484588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Calibri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ct val="75000"/>
        </a:spcBef>
        <a:spcAft>
          <a:spcPct val="0"/>
        </a:spcAft>
        <a:buClr>
          <a:schemeClr val="accent1"/>
        </a:buClr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447675" indent="-209550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Clr>
          <a:schemeClr val="accent1"/>
        </a:buClr>
        <a:buSzPct val="110000"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3pPr>
      <a:lvl4pPr marL="685800" indent="-247650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4pPr>
      <a:lvl5pPr marL="904875" indent="-209550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Clr>
          <a:schemeClr val="accent1"/>
        </a:buClr>
        <a:buFont typeface="MS Gloriola II Std Light"/>
        <a:buChar char="–"/>
        <a:defRPr sz="1600">
          <a:solidFill>
            <a:schemeClr val="tx1"/>
          </a:solidFill>
          <a:latin typeface="+mn-lt"/>
        </a:defRPr>
      </a:lvl5pPr>
      <a:lvl6pPr marL="1162050" indent="-219075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339975" indent="-279400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Clr>
          <a:schemeClr val="folHlink"/>
        </a:buClr>
        <a:buFont typeface="Arial" charset="0"/>
        <a:buChar char="–"/>
        <a:defRPr sz="1600">
          <a:solidFill>
            <a:srgbClr val="254386"/>
          </a:solidFill>
          <a:latin typeface="+mn-lt"/>
        </a:defRPr>
      </a:lvl7pPr>
      <a:lvl8pPr marL="2797175" indent="-279400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Clr>
          <a:schemeClr val="folHlink"/>
        </a:buClr>
        <a:buFont typeface="Arial" charset="0"/>
        <a:buChar char="–"/>
        <a:defRPr sz="1600">
          <a:solidFill>
            <a:srgbClr val="254386"/>
          </a:solidFill>
          <a:latin typeface="+mn-lt"/>
        </a:defRPr>
      </a:lvl8pPr>
      <a:lvl9pPr marL="3254375" indent="-279400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Clr>
          <a:schemeClr val="folHlink"/>
        </a:buClr>
        <a:buFont typeface="Arial" charset="0"/>
        <a:buChar char="–"/>
        <a:defRPr sz="1600">
          <a:solidFill>
            <a:srgbClr val="25438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650" y="1371600"/>
            <a:ext cx="9067800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257175"/>
            <a:ext cx="8018462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67263" y="6481763"/>
            <a:ext cx="342900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  <a:defRPr/>
            </a:pPr>
            <a:fld id="{28983F9C-EEAC-45D5-9F19-E2F5FC755574}" type="slidenum">
              <a:rPr lang="en-US" sz="1000">
                <a:solidFill>
                  <a:prstClr val="black"/>
                </a:solidFill>
                <a:latin typeface="Arial" pitchFamily="34" charset="0"/>
              </a:rPr>
              <a:pPr eaLnBrk="0" hangingPunct="0">
                <a:spcBef>
                  <a:spcPct val="20000"/>
                </a:spcBef>
                <a:buClr>
                  <a:srgbClr val="296CB5"/>
                </a:buClr>
                <a:buSzPct val="90000"/>
                <a:buFont typeface="Wingdings" pitchFamily="2" charset="2"/>
                <a:buNone/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599" r:id="rId3"/>
    <p:sldLayoutId id="2147484598" r:id="rId4"/>
    <p:sldLayoutId id="2147484671" r:id="rId5"/>
    <p:sldLayoutId id="2147484672" r:id="rId6"/>
    <p:sldLayoutId id="2147484597" r:id="rId7"/>
    <p:sldLayoutId id="2147484596" r:id="rId8"/>
    <p:sldLayoutId id="2147484673" r:id="rId9"/>
    <p:sldLayoutId id="2147484674" r:id="rId10"/>
    <p:sldLayoutId id="2147484675" r:id="rId11"/>
    <p:sldLayoutId id="2147484676" r:id="rId12"/>
    <p:sldLayoutId id="2147484595" r:id="rId13"/>
    <p:sldLayoutId id="214748459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Calibri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ct val="75000"/>
        </a:spcBef>
        <a:spcAft>
          <a:spcPct val="0"/>
        </a:spcAft>
        <a:buClr>
          <a:schemeClr val="accent1"/>
        </a:buClr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447675" indent="-209550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Clr>
          <a:schemeClr val="accent1"/>
        </a:buClr>
        <a:buSzPct val="110000"/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3pPr>
      <a:lvl4pPr marL="685800" indent="-247650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4pPr>
      <a:lvl5pPr marL="904875" indent="-209550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Clr>
          <a:schemeClr val="accent1"/>
        </a:buClr>
        <a:buFont typeface="MS Gloriola II Std Light"/>
        <a:buChar char="–"/>
        <a:defRPr sz="1600">
          <a:solidFill>
            <a:schemeClr val="tx1"/>
          </a:solidFill>
          <a:latin typeface="+mn-lt"/>
        </a:defRPr>
      </a:lvl5pPr>
      <a:lvl6pPr marL="1162050" indent="-219075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6pPr>
      <a:lvl7pPr marL="2339975" indent="-279400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Clr>
          <a:schemeClr val="folHlink"/>
        </a:buClr>
        <a:buFont typeface="Arial" charset="0"/>
        <a:buChar char="–"/>
        <a:defRPr sz="1600">
          <a:solidFill>
            <a:srgbClr val="254386"/>
          </a:solidFill>
          <a:latin typeface="+mn-lt"/>
        </a:defRPr>
      </a:lvl7pPr>
      <a:lvl8pPr marL="2797175" indent="-279400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Clr>
          <a:schemeClr val="folHlink"/>
        </a:buClr>
        <a:buFont typeface="Arial" charset="0"/>
        <a:buChar char="–"/>
        <a:defRPr sz="1600">
          <a:solidFill>
            <a:srgbClr val="254386"/>
          </a:solidFill>
          <a:latin typeface="+mn-lt"/>
        </a:defRPr>
      </a:lvl8pPr>
      <a:lvl9pPr marL="3254375" indent="-279400" algn="l" rtl="0" eaLnBrk="0" fontAlgn="base" hangingPunct="0">
        <a:lnSpc>
          <a:spcPct val="110000"/>
        </a:lnSpc>
        <a:spcBef>
          <a:spcPct val="15000"/>
        </a:spcBef>
        <a:spcAft>
          <a:spcPct val="0"/>
        </a:spcAft>
        <a:buClr>
          <a:schemeClr val="folHlink"/>
        </a:buClr>
        <a:buFont typeface="Arial" charset="0"/>
        <a:buChar char="–"/>
        <a:defRPr sz="1600">
          <a:solidFill>
            <a:srgbClr val="25438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png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2" y="705435"/>
            <a:ext cx="1398588" cy="100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711200" y="5483981"/>
            <a:ext cx="8910856" cy="738664"/>
          </a:xfrm>
        </p:spPr>
        <p:txBody>
          <a:bodyPr/>
          <a:lstStyle/>
          <a:p>
            <a:pPr algn="ctr"/>
            <a:r>
              <a:rPr lang="en-US" dirty="0"/>
              <a:t>Presentation of Financial Results 2020</a:t>
            </a:r>
            <a:br>
              <a:rPr lang="en-US" dirty="0"/>
            </a:br>
            <a:r>
              <a:rPr lang="en-US" dirty="0"/>
              <a:t>								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Title 1"/>
          <p:cNvSpPr>
            <a:spLocks noGrp="1"/>
          </p:cNvSpPr>
          <p:nvPr>
            <p:ph type="title"/>
          </p:nvPr>
        </p:nvSpPr>
        <p:spPr bwMode="gray">
          <a:xfrm>
            <a:off x="369888" y="250002"/>
            <a:ext cx="9315450" cy="400110"/>
          </a:xfrm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GB" dirty="0">
                <a:latin typeface="Arial" charset="0"/>
                <a:cs typeface="Arial" charset="0"/>
              </a:rPr>
              <a:t>	Cruise passengers</a:t>
            </a:r>
          </a:p>
        </p:txBody>
      </p:sp>
      <p:sp>
        <p:nvSpPr>
          <p:cNvPr id="166917" name="AutoShape 11" descr="data:image/jpeg;base64,/9j/4AAQSkZJRgABAQAAAQABAAD/2wCEAAkGBhQSDxQUEhQUFRQUFBQYFRQXGBwXFBQXFBUVFBQYFBgXHCYfFxwkHRUXHy8gJCcpLCwsFR4xNTAqNSYsLCkBCQoKDgwOGg8PGi0kHyAtNSwsLzQsKSw0KTUsKi8sLy8sLCwsLCwsLSwwLCwsLCkpLCwsLDQsLCwsLCwsLCwsLP/AABEIAJABXgMBIgACEQEDEQH/xAAbAAACAwEBAQAAAAAAAAAAAAAAAQQFBgcCA//EAEgQAAIBAwIDBQYCBQkFCQEAAAECAwAEERIhBQYxE0FRYXEHFCIygZFCoSNSkrHwNVNicnSCssHRJCUmouEWFzNEVGSzw/EV/8QAGgEBAAMBAQEAAAAAAAAAAAAAAAECAwQFBv/EAC8RAAIBAgQEBQQCAwEAAAAAAAABAgMREiExQQQTUfBhcYGRwSKhsdEy4RSC8UP/2gAMAwEAAhEDEQA/AO3mlmnR96AM0UUUAUUs0UA8UUqKAdGKVFAMUYpUUA6KWaKAdFKigHRSqNf8TihXVNIka+LsFB9MnepSbyRDdtSVRWeT2gWBOPeY8+eoD7kYq6tL1JV1Rurr+srBl+4NWlCUf5JorGcZfxaZ96KVFULjopZoDUA6KVFAOiilQDopUUA6KVFAOilToAopUUA6KWaKAdFKnQBRRRQBmgUUCgA0qdGaAVOlmigHRSooB0UqKAeKKVFAOilRQDopUUA6KVFAZrnjm8WMGVAaaTIjU9NvmdvIZG3eSPpxDiPEpJ5DJM7O5/ET+Q8B5CtD7Tb8y8TlB6RBI1HgAoZv+Zmqk4Fwd7q4jhj2Zz17lAGWY+gBPn076+g4SlGjSxvVq7Z89xdWVWrgWidkiBUiw4jJA4eGRo28VOCfXxHka7pwzkCyhjCdhHIcbvIod2Ped/l9BgVQ81ezS0WCWaMSRGNGcqh1ghQSfhc7fRhVVx9KbwtOxo+AqwWJNXIPL3tf2C3iHP8AOxjr/WTu9V+wrTf94lq+1uZLiQj4Yoo3Ln11KAo8SelYDlz2ew3fxR3qMo+ZBGRMPVC23ruPWun8H4JbWEJEYVFG7yuRqOO93Pd5bAdwri4mPDxf0p36aflfg7OGlxEl9TVuuv4Ob85y8VmBaWGSKD+bjIYAeMhQkt6tgeQrDWt48TBo3ZGH4lJU/cV1LmL2vKjFLRBJjrK+Qn91Rgt6kj61g7/mRbhy09vDk9XhzDIfrllb1ZTXocNzFG0oJLvZnBxODFeM233ui/4J7W7mIBZ1Wdf1vkk+4GD9R9a1PDvaf71KkNtbSGV+92ARB+JmK5JUde7w7xWP5f5TsbsgJePG38zIiCT+62rS/wBB9BXT+C8u2vD4jowuca5XYam8NTHAA8hgVx8T/jx0j9Xqu/Q7OG/yJay+n0ffqXajx3NOkDRivKPUHRSxRigHiikBRigHRilijFAOilijFAOilTxQBRRijFALFFOigCgUYoAoANLFM0s/xigHilR/HSnmgCilmnQBRSp0AUUqM0AU6M0s0AU6M0s0A6KWaKA4T7SrIx8TmyNpNLqfEMoB/wCZWH0rVexzgeFlumHX9HH6DDSEfXSP7prR898me/RKUKrPHnQT0YHqjEdPEHuPqau+B8KW2tooV6RoAT+serMfViT9a9KpxSlw6gtdH6Hm0+FceIc3pqvUn1Q86cdS1s3Z116/0YTUAW1/CcbHoCT9KoOdfaSbSfsIUV3UAyFidK5GQoC4OcEHPmPphOaefJb6NEkRECMW+At8RxjfJ9f4604fg5zcZNZF+I4yEFKKeZWcH4JdSyAW8cpcHZlBXSfEucBfuK6pwf2esyq3EZ5Llh0iaRzEnrk5c/YeRrBcv+0C+h0xoxnHRY3BdvRSDr+mTXRLSXil1H8QhslI+bBkm+ik6V/vb118XKqnqkut8/37HLwkaTWV2+m369z4808J4TEmm4WKIkfD2QxL6gRgk+rAiuYX3CIC/wDstysgPRZVML+mpxoP7Q9K2fGfZDKdUkdz20h3YSgqWP8AXyd/X71z3iPC5beQxzIyOO5tsjxHcR5itOEw2+mo2+9nmZcXiv8AVTSXe6yJn/ZG8zj3ac56EISp8CGxjHnmugcjeziRJFnvOqYMUJOrSw6M++BjqFHfv3YrCcA5zubPaKTKfzb/ABJ9B1X+6RW+5a52veITCOOOOKNcGWYAsVXwXUcaj0GQfHuqOKdfC1lbqTwqoYlrfodEozRijFeEe6FFFOgClmjFOgFRRinQBSzRiigCiinigFRRToBUfanRQCpiigUAYopUfx0oB0UqKAdFKigHRRSoB0UqKAdFKigHRRS+1AOilToApGnSoDM8U9nFnPI0jo4dyWZlkYZJ6nBJA+lfC29ldgpyY3fyeRsfZSK11KtlXqpWxP3MXQpN3wr2InDuDw24xDFHGO/SoBPqRufrUylRWTbebNUkskOonEuFRXCaJo0kXwYZx5g9QfMb1KozRNrNBpPJmQPspsNWdEmP1e0bT/r+dabh3DYoIxHCiog7l/efE+Z3qTmiryqznlJtlI0oQzikh0qKdZmgUUUUAqdFFAKinRQBRRRQBSp0UAqKdFAKinRQBigUqYoAJozRijFAfK5iLIQHZCejLp1D01Aj7g1heWLm8u5LpGvXT3eUxqVihOrdxlwV/o+XU1v8VzvkS/WKbiLMJDm7IASN5GzqmPSNSR6mumj/AAm7Zq2ye5zVf5xzyz3tsWfL3MVx77LY3hUyKpaOZBp1rsd16A4Oen4SN+tRIbm7fi01mLyRY44hIrdnCXORFsToA6ue7uFWfBuEyS38l9KhiHZiKGJsdpozlnkAPwk74XPQnPnRtxeK35huHmYqpt0UHSzbkQEZ0g4+U7mtoqLlLClfD0Tzy0MZOSjHE3bF1tlnqTpOPXVlfQwXTrPDcHTHLoCSK2QuGC/CcFlz5NnuxWxuYi6EB2Qnoy6dS+moEfcVjZpo+J8Qg7FtUNkTJI241SMV7NFBwdjHknGOo61t6wrJLDlZ2z+MvI3o3eLO6vl/3zMX7O+K3Nz27zzs/ZSGMKEjVTtuzaVznp3ivfPvNEtlNasnxIxm7WP9dV7PfPcRkkH71E9k4/R3n9pb91WXMyA8S4crAFW98Ug7ggwAEEHqDW0lFcQ01kk8v9TGLk+HTTzbWf8AsX/CuLR3EKyxNqRht4jxDDuI7xVNz3czQ2clxBM8bRBfh0oyNlwp1akJzhu49wrM3dvJwW57WMM9jMw1pnJiJ6Yz3+B7x8J3wa0HO94k3Bp5ImDI8asrDvHaJ/8AmO7FUVJRqRazi32n4l3Vcqck8pJdtFzb3HY2oknlLBU1vIwUd2TgIoGPAYz61ScOnvL9e2WT3S3bPZqqB55F6amZ8qgONgAf8zX+0+5ZeEoB0d4Vb0CM/wC9BW14dGqwxhflEaBfDAUAY+lVaUIY7Ztv0sXTcp4Nkve5Q3XLV2FzBxCfV4TJG6H1wgI9d6fCJbifhwaSVo7gdtqZFT5opJEwVZSuPhGcY6dRWlr4XSgROAAPhfYbdQSfzNZ8y6s0teiL8uzum9OrMPydNe31r2xvWjOtlwIImHwhTncDxrWcBSZLcC5fXKDJqfAAIEj6CAuwGjScedYX2bcSuY7DENp2y9o51dske+FyNLDP1863vAr9p7aOWRQhdclAc6dzgHPXbGfrW/EpqTVla+1vjP3MOGacU7u9vH5y9jO8Bkn4jE1x7zJBGzuIooQmyqdOZGdWLMfDYVd8uQzpG6XLmRllcJIVCl48LoOF9T9aw04uOCXDMimWxlfOn+bJ7s/hYDYE7MAO/p0XhnE47iFJYjqRxkHp6gg9CCMEeVRXjZXjbC9P15lqEru0r4lr+/IzXCLmbiDTOLiSCGOZ4o0iCa20Yy8jOrddXyjFW/L1tcRmZLiVpQsg7KRlVSyFFO4UbkMSM+VYzi9rccIupLmBTJaTNqlj7kJPf+ruTpbpvg92d5wPjcd1As0RyrdR+JWHVWHcR/oehpWjaN42wv7f3+RRleWGV8S+/wDX4J9Zvi3MUrXXudmFMoXVLK+THApxjIHzMcjA8x540tYH2Xy9pLfyN87zjV44y5A8up+1Z0orDKb2+S9STxRgt/gvRy1cEZfiFzq/oLEi/RdB2+tReGJew3ywz3AmheGVkbQqOCjRghtI7u0HjnNavNIoMg4GRnB7wDjOPsPtVea7NNL2RZ01k037swa3V03FpLMXkgjSISBuzhL9E2J7MD8R3x3V9bjjt1Y3sEV1Is8Fw2lJdASRGyFwwTY7sv0PlioM/FY7fmKV5m0r7uq5wzblYjuFBI6Hept1PFxS/txC2qKzbtZXwRlyV7NFBwx3Tc4x3da7HFZXj9OHPLw6+ZyKTztL6sWWfj08i+5teRLSWWGV43ijdxgIwbSM4YOp22PTHWo/Il1LNZJPNK0jyattKKq6XdBpCKOoA6k/SpfN4/3ddf2eX/Aag+zf+Srf0k/+aSudJci9t/g6Lvn2vt8k3mwyJaSyxStE8UbuMBGVtIzhg6nbbux1rxyx2ktjG8kztJNGrl8ICmtc4QBMbf0ga+vN38n3X9nl/wABrzyf/J1r/Z4v8AquXK9fgt/62vt8lDydxG4mvbuOa4dktZNCrojXX8Ui5cqmeiDpjf7Va82cakie3ghKpLdSFBIw1CNVwXYKdmb4hgHaqXkD+UeK/wBo/wDsnq3545Xa8gUxNonhbXE2cb965HTOAQe4qK2moKuk8lZfj9mMHN0brN5/n9Hm54JdRPE8V5PKO1iEscgjIaNnAcrpQacA59Aa+ftCvZre0NxBMyMpRdGlGQ6mxk6lJB3HQ426VE5O55aST3S8Ux3S5GSMCQgdCPwtjfbY9R4V9/ap/Jcn9eL/ABikYyVaMZpa9FmmJSToylBvTq8jw3DeIPaCWK+Yu0QdU7CEZJUNpDY264zV3zPxn3OykmxqKAAA97MwVc47snJqig5ivIrSI+5DQEhUSGdSAGCorFANXeDitJx3hC3VtJA+wcYyOqkHUrY8iAazl/JY0rX2t8F45xeBu9t7/JStwK7e37QX0onKagqrH2GojIULoyR3ZznvrQ8NL9hH2nzmNNeeurSNWQOm+a57wLmefhsq2fEB+j6RT7kBeg3/ABJ+a9Dt06Upz0qK8ZRydrbNE0ZRlmr33TCinRiuc6BUxRQKACaWf4zTozQCrB+zRwbjiXf/ALTn6F5v9K3M8CupVhlWGCOmR9N6rrPlW1icPFAiMD8y5B+uDv8AWtoTShKL3MZwbnGS2LWsJw2T/iW5H/tlH5W5rdVUDlC01auwTXnOrfV+1nNKU1HFfdWFWDlhts7mc5y4VJaXA4jaD4l2uYx0kTbLHHoM+GA3ca1XA+ORXcKywnKnGR+JD3q47iP+tWGO6qkcpWgYstvGpbrpGnPqFxUuopxSlqt/AKDhJuOj2Mv7JHBS7x/6jP0I2P5VY80y44nwz+vcfnGo/wA6urLle1hcPFCkbDvXI++Dg9e+i75YtpZNckKO/wCs2Swx0xvt9KvKrF1XPOzXxYzjSkqShldP5uT7q0SVGSRQyMMMp3BB8a5LzRwybhkU8K5ksrlSFJ6xPsQCe47Y/pDzFdbhhCKFUYAGAPT1rzeWaSxtHIodGGGVhkEVWjW5bzzXf3L1qPMWWT697FLzBwH3zhxhGAxRGQnoHUArnyPQ+Rql5J5vCILO8PYzw4Qdp8IdRsu52zjA89iM523KqAMDoOlQuJ8EguBieJJMdCygkeh6j6GojUWFwkstfISpvEpxeenmSJbtFUszKqgZ1EgKB45O1V1lxYT2bzAAKRPpx3ojOqNv4hQfrUJfZ1w8HPu6+hZyPsWxVzNwmFoRC0a9kAAIwMIAOgwO7yqr5a0v7f2WWN6279DIeyKdRw4jIyJnyM7jKpjNaaXjydhcyR4YW/aDqNLNHGJCARnx0+oNRW5EsT/5WH9n/rVlZcHhhh7GONFiOcoB8J1fNkHrnzrSrOE5ueebKUoThFRyyR495hnttTFGhkTLE/IVI3yTt/pWY9mMJjsZm37Jp5Wh1d8YCqD9dJq2XkGxDZ93TrnTltGfNC2n8qvViAUKAAoGAuAAANsAeHlVXOKi4xvn1JUJOSlK2RA4XxSO6tUl+EpJGCwyGUZX41Y9Ntwc+FZn2aWYQ3jRZ93a5YQHuZU1AlfEYKjP9Hyq4bkGx1Z93UZ6gMwQ/wBwNp/KryGFUUKiqqqMBQAAAOgAHQUc4qLjG+YUJOSlK2X3Pdc2uQ/COJSTFSbO6Pxsoz2bEltwO8Etgd6scbiuk15liDKVYBlIwQQCCPAg9arSqYLpq6epapTx2admtCPY8UinQPFIsinvUg/cdQfI1Fbjim7W3QqzaHeTB3jClFXIHQkt0PhUOf2fWDnJtkBP6pZB9kYCp/CeXLe1z2EKR6hgkfMR4Fjk4+tS+Xtfv1+AuZo7d+hlbN/+Jpv7MB9dMR/dXrnThEltOOI2g+NNriPukTvYgeQGfQN+GtF/2PtNevsE1/r76v2s5q3x3Vo66Uk47Kz8TNUG4tS63XgUUPEIuJcPk7Fv/FidCD1jZlIw48QT9RuNqp/ZjxUe7G0k+Ge3d1aNtmwWLZA78FiPoPEVooeVrVJO0SCNHznUo0nIOfw4FHFOV7W5YNNCjsPx7q/l8SkH86rjhhcM7PPy/f2JwTup5XWXn+is594kFtXgT4p7kdlHEPnbWcMcdwC53q84VZdjbxRdezjRM+OlQufyqPwvlq2tiWhiVGPV92cjw1sS2PLNWEsIZSrDIYEEdMg7HcVSUlhUY6GkYu7lLUwvs/cHiPFPOf8AdJPWsfjKreC3OAWh7RcndsOVIA8e/wC/hXyteU7SNw8cCIwOdS5B653Od/rX04ty3b3WkzxK5X5W3DD0ZSD+dXqThOd3e1vixnThOEMKte/zcy/P9mr3dh2ePeu3Xp83ZKdbM3kpGc+bY76le1U/7rk83ix+2DV9wrl23tiTDEqM2xbdnI8C7EtjyzXviXAoLjHbxrJp6atwPp0q0ayUodI/siVJuM+sj48GvoxZQuXXQIIyWJGkYRc5PlXm55jRIraU/Clw8a5f4dAljZ1Ld2cgDr39ajtyFYHraxfbH+dWd7weGaLspY0eMYwpGwwMDHhgbZFZt073z79TRKdrZFD7SI4m4dJ2uMjBiz83aZAUJ3nO4OO7NXPLtu6WduknzrDGrA9QQgBB9OlR7Dk20hcPHAoZflLFnK/1dZOn6Vc0lNYFBdbiMHic3rawsUYp0ZrE1FimKKKAKMetBNLNAHrRminQCop0ZoBUZop0AUUjXO355uJ5M2rxH9MEjtgheWVA2GklYHEK9SOm35606Uql7bGc6kYanRKKzvOnGZbeOIxsI1eVUlnZO0EKtnDFcjqcDJ/zqVdcVa1sGmndZWjTUWRdCyEnCaRk4zlRn61HLdk+pPMSbXQuKeaoeBR3rFZbmWEI6ZMCRkFCcFR2hbJxvnbrVZxbmK4d7r3d44YrNT2krp2jPIFLFEGQABjBJ76lUm3ZNd97FXVSV2jY0qoLbjUi8JFzKV7T3YynAwuShdBjP9UVR2HMl7rsHmMWi7bR2Sph8adQkLZ2z1x3DHedpVGTv4fBDrRVvE3lKspzZzWYJo7dJIoWdC7zSjUsaA4ARBgu7EHA8vtY8o3081qHuRhyzBTpMZdAfgcod1z4VDpSUMbLKpFywou6VQeO8WW1tpJmyRGucDqx6KB6kgZ86gcCjvWZZbmSEI6ZMCRnKE4KjtCd8Drt1qqheOIlys8JfUVjr3jd1M90bV4oorQupLpraaSNdTr1ARR0z13+1ieZCeFG8wFb3cyAHoH07DzGr8qs6Ulbx+SqqxdzQUVz5eZ+IB7PIhY3aNph0kFSEUiSRs7DLaio6KCOu9X3KHFJ5WukuGRzBOY1kRdAbABIxk9Cfzq0qEoq7t27ERrRk7Z9q5o68TShVLMcBQST4ADJrA3nNN6630kLQpFaSOAzJqMnZ7FBvjxJP9JQO81d8zcVP/8AGkmIw0luu3g0yquB+3TkSTSe7sRzotNrZXL6xv0miWWM6kcZU4IyPHDAGpGazfEOJDh3DIzgFo44o0UnAZ9IUZPcNiT5A1E5U43czXLq8kc8AjB7aOMpGspYAxoxP6UYyc+lRym05LRE81JqL1ZrS4yBkb06wyW9xLxyQrLGPd4kG8ZICTNr0fP8+kfP+VT+beazBLHbpJFE0is7zSjKxouw0oCNbsQQB5faeS7qKd7q/kOcrNvKzsaqo1lxOOYyCNtXZSGN9iNLr8w3G+M91VnKfEZ5bQyXIwQ76W0GPXGvyyFDuud9vIVB9n6MeHmQbPcSTy5PcXchSfH5RVXTsnfZ279iVUu1bdX79zV0s1ibDm2ea3s1Qp7zcSOJDp+GNIXYSvpz4BQN+pq7ivLk3pUr+g3wdGwAGQ2voSTjbzIwMZKVFxyfdhGrGWndy7op0Vkaip0YpUAUU6WaAMUUZp5oBYpijVQKAMUYpE0fagGaVFOgClRRQBRTooBEVmeDcoy2zKsd2wt1dnEPZrqOok6HkJJK7+APpWnoq8ZuKaW5WUFJpvYpOYeCTXAKx3AijeNkkQxLIG1ZywJIIONq9XPLCPw/3Ms2js1jDfi+DGlvXKg4q5pVKqSSSWxHLi229yq4HwueLPb3Jn+FVUdmsYXT37Ekse85qlv/AGftIblRdMkNy5kMYQHEhxuzagWXIzp23AznG+woqVVlF3X4RV0otWf5Zkue4uz4WIE6yGCBPPLKP3KamcL5WZZkmuJu2eJCkKhBHHECMEhQTliBjJPT6VoMU6c1qOFeP3HKTlifdjP8Y5ZeS6W5gn7GURmNiYxKrJq1DZiMEEnf+DcWNs0cSo8jSsoAMjABmPicDFSKKq5tpJ7FlBJtrcgcd4Ot1bSQOSBIuMjqCCGU/QgGo/BOFTxZ7e5M/wAKqo7NY1ULnfYkljnc5q3oNFN4cOxOBYsW5lLnkhy06x3LR29zIXmiCAsS+O0CSE/CGxvsas+NcuLPZG1RuyQrGowNWEjKnSASO5QOtXFFW5s7p30K8qNmralTJy+DexXOraGFo0jxsCx3bVn9X4cY+teeEcKFlDMWfXqlmndsad2+I7ZPQLVvRVeZJqz0JwRTutTnnKfKslzYxmafFvM7TPAqBWkJcnDy5yVOAcADurX8w8CF1CsOrQokjZgFzqWNtWjGRgHA+1WtFXnWlKWLxuikKMYxwlTzJwAXcHZlyhDq6OBq0uhyDg9RuRjzr6cG4fNFqM9wZy2nA7NY0QKD8qrk753ye4VY5p1TG8OHY0wLFi3M/b8syR38tylwQkzI0kPZgltCFFHaE5C75wBT4zy08tylxBP2MqxmMkxiRWQtqHwkjBB3zV/RU82V7+FtivKja3ruVx4Y5tGhaZmdo2QzMBqywI1aRgbZ6eX1qKLmDhtpCk0gVEVYwxB+JgpPRcnJwTV3SIqMWz01Jcd1qY/kLgWlprtlZe3eQwo2zRws7SDbuLE5x4AVsaKVTUm5yxMQgoRsh0qKdZlxUU6KAVOilQDxRSooB0ClTFAFGaCKWmgHSxRijNAFFOlQBQBTpUAUYop0ACilToBU6WaKAKKM0ZoAoozRQDoxRSoAoop0AUqKKAKKKdAFKinQCooooAoop0AUqeKVAOilRQBRTpUAU6VGKAdFLFGKAdApYpigP//Z"/>
          <p:cNvSpPr>
            <a:spLocks noChangeAspect="1" noChangeArrowheads="1"/>
          </p:cNvSpPr>
          <p:nvPr/>
        </p:nvSpPr>
        <p:spPr bwMode="gray">
          <a:xfrm>
            <a:off x="1254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endParaRPr lang="en-GB"/>
          </a:p>
        </p:txBody>
      </p:sp>
      <p:sp>
        <p:nvSpPr>
          <p:cNvPr id="166919" name="Oval 76"/>
          <p:cNvSpPr>
            <a:spLocks noChangeArrowheads="1"/>
          </p:cNvSpPr>
          <p:nvPr/>
        </p:nvSpPr>
        <p:spPr bwMode="gray">
          <a:xfrm>
            <a:off x="287338" y="269875"/>
            <a:ext cx="390525" cy="390525"/>
          </a:xfrm>
          <a:prstGeom prst="ellipse">
            <a:avLst/>
          </a:prstGeom>
          <a:solidFill>
            <a:schemeClr val="accent2"/>
          </a:solidFill>
          <a:ln w="222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22830"/>
            <a:ext cx="714931" cy="51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413" y="990600"/>
            <a:ext cx="205486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‘000 passengers</a:t>
            </a:r>
            <a:endParaRPr lang="el-GR" sz="1600" dirty="0">
              <a:solidFill>
                <a:schemeClr val="tx1"/>
              </a:solidFill>
            </a:endParaRPr>
          </a:p>
        </p:txBody>
      </p:sp>
      <p:graphicFrame>
        <p:nvGraphicFramePr>
          <p:cNvPr id="9" name="Γράφημα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19908" y="1659354"/>
          <a:ext cx="7825154" cy="4208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1042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Title 1"/>
          <p:cNvSpPr>
            <a:spLocks noGrp="1"/>
          </p:cNvSpPr>
          <p:nvPr>
            <p:ph type="title"/>
          </p:nvPr>
        </p:nvSpPr>
        <p:spPr bwMode="gray">
          <a:xfrm>
            <a:off x="369888" y="250002"/>
            <a:ext cx="9315450" cy="400110"/>
          </a:xfrm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GB" dirty="0">
                <a:latin typeface="Arial" charset="0"/>
                <a:cs typeface="Arial" charset="0"/>
              </a:rPr>
              <a:t>	Cruise Financial Results</a:t>
            </a:r>
          </a:p>
        </p:txBody>
      </p:sp>
      <p:sp>
        <p:nvSpPr>
          <p:cNvPr id="166917" name="AutoShape 11" descr="data:image/jpeg;base64,/9j/4AAQSkZJRgABAQAAAQABAAD/2wCEAAkGBhQSDxQUEhQUFRQUFBQYFRQXGBwXFBQXFBUVFBQYFBgXHCYfFxwkHRUXHy8gJCcpLCwsFR4xNTAqNSYsLCkBCQoKDgwOGg8PGi0kHyAtNSwsLzQsKSw0KTUsKi8sLy8sLCwsLCwsLSwwLCwsLCkpLCwsLDQsLCwsLCwsLCwsLP/AABEIAJABXgMBIgACEQEDEQH/xAAbAAACAwEBAQAAAAAAAAAAAAAAAQQFBgcCA//EAEgQAAIBAwIDBQYCBQkFCQEAAAECAwAEERIhBQYxE0FRYXEHFCIygZFCoSNSkrHwNVNicnSCssHRJCUmouEWFzNEVGSzw/EV/8QAGgEBAAMBAQEAAAAAAAAAAAAAAAECAwQFBv/EAC8RAAIBAgQEBQQCAwEAAAAAAAABAgMREiExQQQTUfBhcYGRwSKhsdEy4RSC8UP/2gAMAwEAAhEDEQA/AO3mlmnR96AM0UUUAUUs0UA8UUqKAdGKVFAMUYpUUA6KWaKAdFKigHRSqNf8TihXVNIka+LsFB9MnepSbyRDdtSVRWeT2gWBOPeY8+eoD7kYq6tL1JV1Rurr+srBl+4NWlCUf5JorGcZfxaZ96KVFULjopZoDUA6KVFAOiilQDopUUA6KVFAOilToAopUUA6KWaKAdFKnQBRRRQBmgUUCgA0qdGaAVOlmigHRSooB0UqKAeKKVFAOilRQDopUUA6KVFAZrnjm8WMGVAaaTIjU9NvmdvIZG3eSPpxDiPEpJ5DJM7O5/ET+Q8B5CtD7Tb8y8TlB6RBI1HgAoZv+Zmqk4Fwd7q4jhj2Zz17lAGWY+gBPn076+g4SlGjSxvVq7Z89xdWVWrgWidkiBUiw4jJA4eGRo28VOCfXxHka7pwzkCyhjCdhHIcbvIod2Ped/l9BgVQ81ezS0WCWaMSRGNGcqh1ghQSfhc7fRhVVx9KbwtOxo+AqwWJNXIPL3tf2C3iHP8AOxjr/WTu9V+wrTf94lq+1uZLiQj4Yoo3Ln11KAo8SelYDlz2ew3fxR3qMo+ZBGRMPVC23ruPWun8H4JbWEJEYVFG7yuRqOO93Pd5bAdwri4mPDxf0p36aflfg7OGlxEl9TVuuv4Ob85y8VmBaWGSKD+bjIYAeMhQkt6tgeQrDWt48TBo3ZGH4lJU/cV1LmL2vKjFLRBJjrK+Qn91Rgt6kj61g7/mRbhy09vDk9XhzDIfrllb1ZTXocNzFG0oJLvZnBxODFeM233ui/4J7W7mIBZ1Wdf1vkk+4GD9R9a1PDvaf71KkNtbSGV+92ARB+JmK5JUde7w7xWP5f5TsbsgJePG38zIiCT+62rS/wBB9BXT+C8u2vD4jowuca5XYam8NTHAA8hgVx8T/jx0j9Xqu/Q7OG/yJay+n0ffqXajx3NOkDRivKPUHRSxRigHiikBRigHRilijFAOilijFAOilTxQBRRijFALFFOigCgUYoAoANLFM0s/xigHilR/HSnmgCilmnQBRSp0AUUqM0AU6M0s0AU6M0s0A6KWaKA4T7SrIx8TmyNpNLqfEMoB/wCZWH0rVexzgeFlumHX9HH6DDSEfXSP7prR898me/RKUKrPHnQT0YHqjEdPEHuPqau+B8KW2tooV6RoAT+serMfViT9a9KpxSlw6gtdH6Hm0+FceIc3pqvUn1Q86cdS1s3Z116/0YTUAW1/CcbHoCT9KoOdfaSbSfsIUV3UAyFidK5GQoC4OcEHPmPphOaefJb6NEkRECMW+At8RxjfJ9f4604fg5zcZNZF+I4yEFKKeZWcH4JdSyAW8cpcHZlBXSfEucBfuK6pwf2esyq3EZ5Llh0iaRzEnrk5c/YeRrBcv+0C+h0xoxnHRY3BdvRSDr+mTXRLSXil1H8QhslI+bBkm+ik6V/vb118XKqnqkut8/37HLwkaTWV2+m369z4808J4TEmm4WKIkfD2QxL6gRgk+rAiuYX3CIC/wDstysgPRZVML+mpxoP7Q9K2fGfZDKdUkdz20h3YSgqWP8AXyd/X71z3iPC5beQxzIyOO5tsjxHcR5itOEw2+mo2+9nmZcXiv8AVTSXe6yJn/ZG8zj3ac56EISp8CGxjHnmugcjeziRJFnvOqYMUJOrSw6M++BjqFHfv3YrCcA5zubPaKTKfzb/ABJ9B1X+6RW+5a52veITCOOOOKNcGWYAsVXwXUcaj0GQfHuqOKdfC1lbqTwqoYlrfodEozRijFeEe6FFFOgClmjFOgFRRinQBSzRiigCiinigFRRToBUfanRQCpiigUAYopUfx0oB0UqKAdFKigHRRSoB0UqKAdFKigHRRS+1AOilToApGnSoDM8U9nFnPI0jo4dyWZlkYZJ6nBJA+lfC29ldgpyY3fyeRsfZSK11KtlXqpWxP3MXQpN3wr2InDuDw24xDFHGO/SoBPqRufrUylRWTbebNUkskOonEuFRXCaJo0kXwYZx5g9QfMb1KozRNrNBpPJmQPspsNWdEmP1e0bT/r+dabh3DYoIxHCiog7l/efE+Z3qTmiryqznlJtlI0oQzikh0qKdZmgUUUUAqdFFAKinRQBRRRQBSp0UAqKdFAKinRQBigUqYoAJozRijFAfK5iLIQHZCejLp1D01Aj7g1heWLm8u5LpGvXT3eUxqVihOrdxlwV/o+XU1v8VzvkS/WKbiLMJDm7IASN5GzqmPSNSR6mumj/AAm7Zq2ye5zVf5xzyz3tsWfL3MVx77LY3hUyKpaOZBp1rsd16A4Oen4SN+tRIbm7fi01mLyRY44hIrdnCXORFsToA6ue7uFWfBuEyS38l9KhiHZiKGJsdpozlnkAPwk74XPQnPnRtxeK35huHmYqpt0UHSzbkQEZ0g4+U7mtoqLlLClfD0Tzy0MZOSjHE3bF1tlnqTpOPXVlfQwXTrPDcHTHLoCSK2QuGC/CcFlz5NnuxWxuYi6EB2Qnoy6dS+moEfcVjZpo+J8Qg7FtUNkTJI241SMV7NFBwdjHknGOo61t6wrJLDlZ2z+MvI3o3eLO6vl/3zMX7O+K3Nz27zzs/ZSGMKEjVTtuzaVznp3ivfPvNEtlNasnxIxm7WP9dV7PfPcRkkH71E9k4/R3n9pb91WXMyA8S4crAFW98Ug7ggwAEEHqDW0lFcQ01kk8v9TGLk+HTTzbWf8AsX/CuLR3EKyxNqRht4jxDDuI7xVNz3czQ2clxBM8bRBfh0oyNlwp1akJzhu49wrM3dvJwW57WMM9jMw1pnJiJ6Yz3+B7x8J3wa0HO94k3Bp5ImDI8asrDvHaJ/8AmO7FUVJRqRazi32n4l3Vcqck8pJdtFzb3HY2oknlLBU1vIwUd2TgIoGPAYz61ScOnvL9e2WT3S3bPZqqB55F6amZ8qgONgAf8zX+0+5ZeEoB0d4Vb0CM/wC9BW14dGqwxhflEaBfDAUAY+lVaUIY7Ztv0sXTcp4Nkve5Q3XLV2FzBxCfV4TJG6H1wgI9d6fCJbifhwaSVo7gdtqZFT5opJEwVZSuPhGcY6dRWlr4XSgROAAPhfYbdQSfzNZ8y6s0teiL8uzum9OrMPydNe31r2xvWjOtlwIImHwhTncDxrWcBSZLcC5fXKDJqfAAIEj6CAuwGjScedYX2bcSuY7DENp2y9o51dske+FyNLDP1863vAr9p7aOWRQhdclAc6dzgHPXbGfrW/EpqTVla+1vjP3MOGacU7u9vH5y9jO8Bkn4jE1x7zJBGzuIooQmyqdOZGdWLMfDYVd8uQzpG6XLmRllcJIVCl48LoOF9T9aw04uOCXDMimWxlfOn+bJ7s/hYDYE7MAO/p0XhnE47iFJYjqRxkHp6gg9CCMEeVRXjZXjbC9P15lqEru0r4lr+/IzXCLmbiDTOLiSCGOZ4o0iCa20Yy8jOrddXyjFW/L1tcRmZLiVpQsg7KRlVSyFFO4UbkMSM+VYzi9rccIupLmBTJaTNqlj7kJPf+ruTpbpvg92d5wPjcd1As0RyrdR+JWHVWHcR/oehpWjaN42wv7f3+RRleWGV8S+/wDX4J9Zvi3MUrXXudmFMoXVLK+THApxjIHzMcjA8x540tYH2Xy9pLfyN87zjV44y5A8up+1Z0orDKb2+S9STxRgt/gvRy1cEZfiFzq/oLEi/RdB2+tReGJew3ywz3AmheGVkbQqOCjRghtI7u0HjnNavNIoMg4GRnB7wDjOPsPtVea7NNL2RZ01k037swa3V03FpLMXkgjSISBuzhL9E2J7MD8R3x3V9bjjt1Y3sEV1Is8Fw2lJdASRGyFwwTY7sv0PlioM/FY7fmKV5m0r7uq5wzblYjuFBI6Hept1PFxS/txC2qKzbtZXwRlyV7NFBwx3Tc4x3da7HFZXj9OHPLw6+ZyKTztL6sWWfj08i+5teRLSWWGV43ijdxgIwbSM4YOp22PTHWo/Il1LNZJPNK0jyattKKq6XdBpCKOoA6k/SpfN4/3ddf2eX/Aag+zf+Srf0k/+aSudJci9t/g6Lvn2vt8k3mwyJaSyxStE8UbuMBGVtIzhg6nbbux1rxyx2ktjG8kztJNGrl8ICmtc4QBMbf0ga+vN38n3X9nl/wABrzyf/J1r/Z4v8AquXK9fgt/62vt8lDydxG4mvbuOa4dktZNCrojXX8Ui5cqmeiDpjf7Va82cakie3ghKpLdSFBIw1CNVwXYKdmb4hgHaqXkD+UeK/wBo/wDsnq3545Xa8gUxNonhbXE2cb965HTOAQe4qK2moKuk8lZfj9mMHN0brN5/n9Hm54JdRPE8V5PKO1iEscgjIaNnAcrpQacA59Aa+ftCvZre0NxBMyMpRdGlGQ6mxk6lJB3HQ426VE5O55aST3S8Ux3S5GSMCQgdCPwtjfbY9R4V9/ap/Jcn9eL/ABikYyVaMZpa9FmmJSToylBvTq8jw3DeIPaCWK+Yu0QdU7CEZJUNpDY264zV3zPxn3OykmxqKAAA97MwVc47snJqig5ivIrSI+5DQEhUSGdSAGCorFANXeDitJx3hC3VtJA+wcYyOqkHUrY8iAazl/JY0rX2t8F45xeBu9t7/JStwK7e37QX0onKagqrH2GojIULoyR3ZznvrQ8NL9hH2nzmNNeeurSNWQOm+a57wLmefhsq2fEB+j6RT7kBeg3/ABJ+a9Dt06Upz0qK8ZRydrbNE0ZRlmr33TCinRiuc6BUxRQKACaWf4zTozQCrB+zRwbjiXf/ALTn6F5v9K3M8CupVhlWGCOmR9N6rrPlW1icPFAiMD8y5B+uDv8AWtoTShKL3MZwbnGS2LWsJw2T/iW5H/tlH5W5rdVUDlC01auwTXnOrfV+1nNKU1HFfdWFWDlhts7mc5y4VJaXA4jaD4l2uYx0kTbLHHoM+GA3ca1XA+ORXcKywnKnGR+JD3q47iP+tWGO6qkcpWgYstvGpbrpGnPqFxUuopxSlqt/AKDhJuOj2Mv7JHBS7x/6jP0I2P5VY80y44nwz+vcfnGo/wA6urLle1hcPFCkbDvXI++Dg9e+i75YtpZNckKO/wCs2Swx0xvt9KvKrF1XPOzXxYzjSkqShldP5uT7q0SVGSRQyMMMp3BB8a5LzRwybhkU8K5ksrlSFJ6xPsQCe47Y/pDzFdbhhCKFUYAGAPT1rzeWaSxtHIodGGGVhkEVWjW5bzzXf3L1qPMWWT697FLzBwH3zhxhGAxRGQnoHUArnyPQ+Rql5J5vCILO8PYzw4Qdp8IdRsu52zjA89iM523KqAMDoOlQuJ8EguBieJJMdCygkeh6j6GojUWFwkstfISpvEpxeenmSJbtFUszKqgZ1EgKB45O1V1lxYT2bzAAKRPpx3ojOqNv4hQfrUJfZ1w8HPu6+hZyPsWxVzNwmFoRC0a9kAAIwMIAOgwO7yqr5a0v7f2WWN6279DIeyKdRw4jIyJnyM7jKpjNaaXjydhcyR4YW/aDqNLNHGJCARnx0+oNRW5EsT/5WH9n/rVlZcHhhh7GONFiOcoB8J1fNkHrnzrSrOE5ueebKUoThFRyyR495hnttTFGhkTLE/IVI3yTt/pWY9mMJjsZm37Jp5Wh1d8YCqD9dJq2XkGxDZ93TrnTltGfNC2n8qvViAUKAAoGAuAAANsAeHlVXOKi4xvn1JUJOSlK2RA4XxSO6tUl+EpJGCwyGUZX41Y9Ntwc+FZn2aWYQ3jRZ93a5YQHuZU1AlfEYKjP9Hyq4bkGx1Z93UZ6gMwQ/wBwNp/KryGFUUKiqqqMBQAAAOgAHQUc4qLjG+YUJOSlK2X3Pdc2uQ/COJSTFSbO6Pxsoz2bEltwO8Etgd6scbiuk15liDKVYBlIwQQCCPAg9arSqYLpq6epapTx2admtCPY8UinQPFIsinvUg/cdQfI1Fbjim7W3QqzaHeTB3jClFXIHQkt0PhUOf2fWDnJtkBP6pZB9kYCp/CeXLe1z2EKR6hgkfMR4Fjk4+tS+Xtfv1+AuZo7d+hlbN/+Jpv7MB9dMR/dXrnThEltOOI2g+NNriPukTvYgeQGfQN+GtF/2PtNevsE1/r76v2s5q3x3Vo66Uk47Kz8TNUG4tS63XgUUPEIuJcPk7Fv/FidCD1jZlIw48QT9RuNqp/ZjxUe7G0k+Ge3d1aNtmwWLZA78FiPoPEVooeVrVJO0SCNHznUo0nIOfw4FHFOV7W5YNNCjsPx7q/l8SkH86rjhhcM7PPy/f2JwTup5XWXn+is594kFtXgT4p7kdlHEPnbWcMcdwC53q84VZdjbxRdezjRM+OlQufyqPwvlq2tiWhiVGPV92cjw1sS2PLNWEsIZSrDIYEEdMg7HcVSUlhUY6GkYu7lLUwvs/cHiPFPOf8AdJPWsfjKreC3OAWh7RcndsOVIA8e/wC/hXyteU7SNw8cCIwOdS5B653Od/rX04ty3b3WkzxK5X5W3DD0ZSD+dXqThOd3e1vixnThOEMKte/zcy/P9mr3dh2ePeu3Xp83ZKdbM3kpGc+bY76le1U/7rk83ix+2DV9wrl23tiTDEqM2xbdnI8C7EtjyzXviXAoLjHbxrJp6atwPp0q0ayUodI/siVJuM+sj48GvoxZQuXXQIIyWJGkYRc5PlXm55jRIraU/Clw8a5f4dAljZ1Ld2cgDr39ajtyFYHraxfbH+dWd7weGaLspY0eMYwpGwwMDHhgbZFZt073z79TRKdrZFD7SI4m4dJ2uMjBiz83aZAUJ3nO4OO7NXPLtu6WduknzrDGrA9QQgBB9OlR7Dk20hcPHAoZflLFnK/1dZOn6Vc0lNYFBdbiMHic3rawsUYp0ZrE1FimKKKAKMetBNLNAHrRminQCop0ZoBUZop0AUUjXO355uJ5M2rxH9MEjtgheWVA2GklYHEK9SOm35606Uql7bGc6kYanRKKzvOnGZbeOIxsI1eVUlnZO0EKtnDFcjqcDJ/zqVdcVa1sGmndZWjTUWRdCyEnCaRk4zlRn61HLdk+pPMSbXQuKeaoeBR3rFZbmWEI6ZMCRkFCcFR2hbJxvnbrVZxbmK4d7r3d44YrNT2krp2jPIFLFEGQABjBJ76lUm3ZNd97FXVSV2jY0qoLbjUi8JFzKV7T3YynAwuShdBjP9UVR2HMl7rsHmMWi7bR2Sph8adQkLZ2z1x3DHedpVGTv4fBDrRVvE3lKspzZzWYJo7dJIoWdC7zSjUsaA4ARBgu7EHA8vtY8o3081qHuRhyzBTpMZdAfgcod1z4VDpSUMbLKpFywou6VQeO8WW1tpJmyRGucDqx6KB6kgZ86gcCjvWZZbmSEI6ZMCRnKE4KjtCd8Drt1qqheOIlys8JfUVjr3jd1M90bV4oorQupLpraaSNdTr1ARR0z13+1ieZCeFG8wFb3cyAHoH07DzGr8qs6Ulbx+SqqxdzQUVz5eZ+IB7PIhY3aNph0kFSEUiSRs7DLaio6KCOu9X3KHFJ5WukuGRzBOY1kRdAbABIxk9Cfzq0qEoq7t27ERrRk7Z9q5o68TShVLMcBQST4ADJrA3nNN6630kLQpFaSOAzJqMnZ7FBvjxJP9JQO81d8zcVP/8AGkmIw0luu3g0yquB+3TkSTSe7sRzotNrZXL6xv0miWWM6kcZU4IyPHDAGpGazfEOJDh3DIzgFo44o0UnAZ9IUZPcNiT5A1E5U43czXLq8kc8AjB7aOMpGspYAxoxP6UYyc+lRym05LRE81JqL1ZrS4yBkb06wyW9xLxyQrLGPd4kG8ZICTNr0fP8+kfP+VT+beazBLHbpJFE0is7zSjKxouw0oCNbsQQB5faeS7qKd7q/kOcrNvKzsaqo1lxOOYyCNtXZSGN9iNLr8w3G+M91VnKfEZ5bQyXIwQ76W0GPXGvyyFDuud9vIVB9n6MeHmQbPcSTy5PcXchSfH5RVXTsnfZ279iVUu1bdX79zV0s1ibDm2ea3s1Qp7zcSOJDp+GNIXYSvpz4BQN+pq7ivLk3pUr+g3wdGwAGQ2voSTjbzIwMZKVFxyfdhGrGWndy7op0Vkaip0YpUAUU6WaAMUUZp5oBYpijVQKAMUYpE0fagGaVFOgClRRQBRTooBEVmeDcoy2zKsd2wt1dnEPZrqOok6HkJJK7+APpWnoq8ZuKaW5WUFJpvYpOYeCTXAKx3AijeNkkQxLIG1ZywJIIONq9XPLCPw/3Ms2js1jDfi+DGlvXKg4q5pVKqSSSWxHLi229yq4HwueLPb3Jn+FVUdmsYXT37Ekse85qlv/AGftIblRdMkNy5kMYQHEhxuzagWXIzp23AznG+woqVVlF3X4RV0otWf5Zkue4uz4WIE6yGCBPPLKP3KamcL5WZZkmuJu2eJCkKhBHHECMEhQTliBjJPT6VoMU6c1qOFeP3HKTlifdjP8Y5ZeS6W5gn7GURmNiYxKrJq1DZiMEEnf+DcWNs0cSo8jSsoAMjABmPicDFSKKq5tpJ7FlBJtrcgcd4Ot1bSQOSBIuMjqCCGU/QgGo/BOFTxZ7e5M/wAKqo7NY1ULnfYkljnc5q3oNFN4cOxOBYsW5lLnkhy06x3LR29zIXmiCAsS+O0CSE/CGxvsas+NcuLPZG1RuyQrGowNWEjKnSASO5QOtXFFW5s7p30K8qNmralTJy+DexXOraGFo0jxsCx3bVn9X4cY+teeEcKFlDMWfXqlmndsad2+I7ZPQLVvRVeZJqz0JwRTutTnnKfKslzYxmafFvM7TPAqBWkJcnDy5yVOAcADurX8w8CF1CsOrQokjZgFzqWNtWjGRgHA+1WtFXnWlKWLxuikKMYxwlTzJwAXcHZlyhDq6OBq0uhyDg9RuRjzr6cG4fNFqM9wZy2nA7NY0QKD8qrk753ye4VY5p1TG8OHY0wLFi3M/b8syR38tylwQkzI0kPZgltCFFHaE5C75wBT4zy08tylxBP2MqxmMkxiRWQtqHwkjBB3zV/RU82V7+FtivKja3ruVx4Y5tGhaZmdo2QzMBqywI1aRgbZ6eX1qKLmDhtpCk0gVEVYwxB+JgpPRcnJwTV3SIqMWz01Jcd1qY/kLgWlprtlZe3eQwo2zRws7SDbuLE5x4AVsaKVTUm5yxMQgoRsh0qKdZlxUU6KAVOilQDxRSooB0ClTFAFGaCKWmgHSxRijNAFFOlQBQBTpUAUYop0ACilToBU6WaKAKKM0ZoAoozRQDoxRSoAoop0AUqKKAKKKdAFKinQCooooAoop0AUqeKVAOilRQBRTpUAU6VGKAdFLFGKAdApYpigP//Z"/>
          <p:cNvSpPr>
            <a:spLocks noChangeAspect="1" noChangeArrowheads="1"/>
          </p:cNvSpPr>
          <p:nvPr/>
        </p:nvSpPr>
        <p:spPr bwMode="gray">
          <a:xfrm>
            <a:off x="1254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endParaRPr lang="en-GB"/>
          </a:p>
        </p:txBody>
      </p:sp>
      <p:sp>
        <p:nvSpPr>
          <p:cNvPr id="166919" name="Oval 76"/>
          <p:cNvSpPr>
            <a:spLocks noChangeArrowheads="1"/>
          </p:cNvSpPr>
          <p:nvPr/>
        </p:nvSpPr>
        <p:spPr bwMode="gray">
          <a:xfrm>
            <a:off x="287338" y="269875"/>
            <a:ext cx="390525" cy="390525"/>
          </a:xfrm>
          <a:prstGeom prst="ellipse">
            <a:avLst/>
          </a:prstGeom>
          <a:solidFill>
            <a:schemeClr val="accent2"/>
          </a:solidFill>
          <a:ln w="222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22830"/>
            <a:ext cx="714931" cy="51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798B74-DF92-4A81-A598-D13736AC9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216385"/>
              </p:ext>
            </p:extLst>
          </p:nvPr>
        </p:nvGraphicFramePr>
        <p:xfrm>
          <a:off x="530087" y="1283677"/>
          <a:ext cx="8878956" cy="5064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6033">
                  <a:extLst>
                    <a:ext uri="{9D8B030D-6E8A-4147-A177-3AD203B41FA5}">
                      <a16:colId xmlns:a16="http://schemas.microsoft.com/office/drawing/2014/main" val="1941902412"/>
                    </a:ext>
                  </a:extLst>
                </a:gridCol>
                <a:gridCol w="1034040">
                  <a:extLst>
                    <a:ext uri="{9D8B030D-6E8A-4147-A177-3AD203B41FA5}">
                      <a16:colId xmlns:a16="http://schemas.microsoft.com/office/drawing/2014/main" val="3089351962"/>
                    </a:ext>
                  </a:extLst>
                </a:gridCol>
                <a:gridCol w="1034040">
                  <a:extLst>
                    <a:ext uri="{9D8B030D-6E8A-4147-A177-3AD203B41FA5}">
                      <a16:colId xmlns:a16="http://schemas.microsoft.com/office/drawing/2014/main" val="3488812113"/>
                    </a:ext>
                  </a:extLst>
                </a:gridCol>
                <a:gridCol w="1034040">
                  <a:extLst>
                    <a:ext uri="{9D8B030D-6E8A-4147-A177-3AD203B41FA5}">
                      <a16:colId xmlns:a16="http://schemas.microsoft.com/office/drawing/2014/main" val="1603091807"/>
                    </a:ext>
                  </a:extLst>
                </a:gridCol>
                <a:gridCol w="1034040">
                  <a:extLst>
                    <a:ext uri="{9D8B030D-6E8A-4147-A177-3AD203B41FA5}">
                      <a16:colId xmlns:a16="http://schemas.microsoft.com/office/drawing/2014/main" val="2871369827"/>
                    </a:ext>
                  </a:extLst>
                </a:gridCol>
                <a:gridCol w="1116763">
                  <a:extLst>
                    <a:ext uri="{9D8B030D-6E8A-4147-A177-3AD203B41FA5}">
                      <a16:colId xmlns:a16="http://schemas.microsoft.com/office/drawing/2014/main" val="3803079358"/>
                    </a:ext>
                  </a:extLst>
                </a:gridCol>
              </a:tblGrid>
              <a:tr h="219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CRUISE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31.12.2016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31.12.2017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31.12.2018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31.12.2019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31.12.2020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679055"/>
                  </a:ext>
                </a:extLst>
              </a:tr>
              <a:tr h="401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Revenues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 dirty="0">
                          <a:effectLst/>
                        </a:rPr>
                        <a:t>    12.933.536,73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11.443.030,18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10.565.255,12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12.503.616,47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2.002.255,52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0757808"/>
                  </a:ext>
                </a:extLst>
              </a:tr>
              <a:tr h="401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Cost of sales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 dirty="0">
                          <a:effectLst/>
                        </a:rPr>
                        <a:t>  (10.209.176,96)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(7.886.793,56)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(6.664.595,58)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(6.982.143,73)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(3.811.049,68)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1019395"/>
                  </a:ext>
                </a:extLst>
              </a:tr>
              <a:tr h="401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Gross profit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 dirty="0">
                          <a:effectLst/>
                        </a:rPr>
                        <a:t>      2.724.359,78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3.556.236,62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3.900.659,54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5.521.472,74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(1.808.794,16)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0134052"/>
                  </a:ext>
                </a:extLst>
              </a:tr>
              <a:tr h="401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Other expenses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     (1.859.525,21)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(1.603.445,11)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(1.290.576,10)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(1.174.794,94)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   (70.490,91)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5521672"/>
                  </a:ext>
                </a:extLst>
              </a:tr>
              <a:tr h="401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Other income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                  -  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0017973"/>
                  </a:ext>
                </a:extLst>
              </a:tr>
              <a:tr h="401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Financial income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                  -  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1924562"/>
                  </a:ext>
                </a:extLst>
              </a:tr>
              <a:tr h="401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Financial expenses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                  -  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(193.564,03)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   (38.859,59)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6618895"/>
                  </a:ext>
                </a:extLst>
              </a:tr>
              <a:tr h="401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Profit before income taxes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          864.834,56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1.952.791,51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2.610.083,44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4.153.113,76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(1.918.144,66)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2074591"/>
                  </a:ext>
                </a:extLst>
              </a:tr>
              <a:tr h="401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Income taxes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                  -  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   -  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0453135"/>
                  </a:ext>
                </a:extLst>
              </a:tr>
              <a:tr h="401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Net profit after taxes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          864.834,56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1.952.791,51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2.610.083,44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4.153.113,76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(1.918.144,66)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2409036"/>
                  </a:ext>
                </a:extLst>
              </a:tr>
              <a:tr h="4017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Depreciation and amortisation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1.276.019,84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1.645.916,43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1.395.735,47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1.473.767,40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1.261.037,61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6473274"/>
                  </a:ext>
                </a:extLst>
              </a:tr>
              <a:tr h="426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Earnings before income taxes, financial results, depreciation and amortisation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2.140.854,41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3.598.707,94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4.005.818,31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5.820.445,20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 (618.247,46)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5455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436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Title 1"/>
          <p:cNvSpPr>
            <a:spLocks noGrp="1"/>
          </p:cNvSpPr>
          <p:nvPr>
            <p:ph type="title"/>
          </p:nvPr>
        </p:nvSpPr>
        <p:spPr bwMode="gray">
          <a:xfrm>
            <a:off x="369888" y="250002"/>
            <a:ext cx="9315450" cy="400110"/>
          </a:xfrm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GB" dirty="0">
                <a:latin typeface="Arial" charset="0"/>
                <a:cs typeface="Arial" charset="0"/>
              </a:rPr>
              <a:t>	Coastal passengers</a:t>
            </a:r>
          </a:p>
        </p:txBody>
      </p:sp>
      <p:sp>
        <p:nvSpPr>
          <p:cNvPr id="164868" name="AutoShape 11" descr="data:image/jpeg;base64,/9j/4AAQSkZJRgABAQAAAQABAAD/2wCEAAkGBhQSDxQUEhQUFRQUFBQYFRQXGBwXFBQXFBUVFBQYFBgXHCYfFxwkHRUXHy8gJCcpLCwsFR4xNTAqNSYsLCkBCQoKDgwOGg8PGi0kHyAtNSwsLzQsKSw0KTUsKi8sLy8sLCwsLCwsLSwwLCwsLCkpLCwsLDQsLCwsLCwsLCwsLP/AABEIAJABXgMBIgACEQEDEQH/xAAbAAACAwEBAQAAAAAAAAAAAAAAAQQFBgcCA//EAEgQAAIBAwIDBQYCBQkFCQEAAAECAwAEERIhBQYxE0FRYXEHFCIygZFCoSNSkrHwNVNicnSCssHRJCUmouEWFzNEVGSzw/EV/8QAGgEBAAMBAQEAAAAAAAAAAAAAAAECAwQFBv/EAC8RAAIBAgQEBQQCAwEAAAAAAAABAgMREiExQQQTUfBhcYGRwSKhsdEy4RSC8UP/2gAMAwEAAhEDEQA/AO3mlmnR96AM0UUUAUUs0UA8UUqKAdGKVFAMUYpUUA6KWaKAdFKigHRSqNf8TihXVNIka+LsFB9MnepSbyRDdtSVRWeT2gWBOPeY8+eoD7kYq6tL1JV1Rurr+srBl+4NWlCUf5JorGcZfxaZ96KVFULjopZoDUA6KVFAOiilQDopUUA6KVFAOilToAopUUA6KWaKAdFKnQBRRRQBmgUUCgA0qdGaAVOlmigHRSooB0UqKAeKKVFAOilRQDopUUA6KVFAZrnjm8WMGVAaaTIjU9NvmdvIZG3eSPpxDiPEpJ5DJM7O5/ET+Q8B5CtD7Tb8y8TlB6RBI1HgAoZv+Zmqk4Fwd7q4jhj2Zz17lAGWY+gBPn076+g4SlGjSxvVq7Z89xdWVWrgWidkiBUiw4jJA4eGRo28VOCfXxHka7pwzkCyhjCdhHIcbvIod2Ped/l9BgVQ81ezS0WCWaMSRGNGcqh1ghQSfhc7fRhVVx9KbwtOxo+AqwWJNXIPL3tf2C3iHP8AOxjr/WTu9V+wrTf94lq+1uZLiQj4Yoo3Ln11KAo8SelYDlz2ew3fxR3qMo+ZBGRMPVC23ruPWun8H4JbWEJEYVFG7yuRqOO93Pd5bAdwri4mPDxf0p36aflfg7OGlxEl9TVuuv4Ob85y8VmBaWGSKD+bjIYAeMhQkt6tgeQrDWt48TBo3ZGH4lJU/cV1LmL2vKjFLRBJjrK+Qn91Rgt6kj61g7/mRbhy09vDk9XhzDIfrllb1ZTXocNzFG0oJLvZnBxODFeM233ui/4J7W7mIBZ1Wdf1vkk+4GD9R9a1PDvaf71KkNtbSGV+92ARB+JmK5JUde7w7xWP5f5TsbsgJePG38zIiCT+62rS/wBB9BXT+C8u2vD4jowuca5XYam8NTHAA8hgVx8T/jx0j9Xqu/Q7OG/yJay+n0ffqXajx3NOkDRivKPUHRSxRigHiikBRigHRilijFAOilijFAOilTxQBRRijFALFFOigCgUYoAoANLFM0s/xigHilR/HSnmgCilmnQBRSp0AUUqM0AU6M0s0AU6M0s0A6KWaKA4T7SrIx8TmyNpNLqfEMoB/wCZWH0rVexzgeFlumHX9HH6DDSEfXSP7prR898me/RKUKrPHnQT0YHqjEdPEHuPqau+B8KW2tooV6RoAT+serMfViT9a9KpxSlw6gtdH6Hm0+FceIc3pqvUn1Q86cdS1s3Z116/0YTUAW1/CcbHoCT9KoOdfaSbSfsIUV3UAyFidK5GQoC4OcEHPmPphOaefJb6NEkRECMW+At8RxjfJ9f4604fg5zcZNZF+I4yEFKKeZWcH4JdSyAW8cpcHZlBXSfEucBfuK6pwf2esyq3EZ5Llh0iaRzEnrk5c/YeRrBcv+0C+h0xoxnHRY3BdvRSDr+mTXRLSXil1H8QhslI+bBkm+ik6V/vb118XKqnqkut8/37HLwkaTWV2+m369z4808J4TEmm4WKIkfD2QxL6gRgk+rAiuYX3CIC/wDstysgPRZVML+mpxoP7Q9K2fGfZDKdUkdz20h3YSgqWP8AXyd/X71z3iPC5beQxzIyOO5tsjxHcR5itOEw2+mo2+9nmZcXiv8AVTSXe6yJn/ZG8zj3ac56EISp8CGxjHnmugcjeziRJFnvOqYMUJOrSw6M++BjqFHfv3YrCcA5zubPaKTKfzb/ABJ9B1X+6RW+5a52veITCOOOOKNcGWYAsVXwXUcaj0GQfHuqOKdfC1lbqTwqoYlrfodEozRijFeEe6FFFOgClmjFOgFRRinQBSzRiigCiinigFRRToBUfanRQCpiigUAYopUfx0oB0UqKAdFKigHRRSoB0UqKAdFKigHRRS+1AOilToApGnSoDM8U9nFnPI0jo4dyWZlkYZJ6nBJA+lfC29ldgpyY3fyeRsfZSK11KtlXqpWxP3MXQpN3wr2InDuDw24xDFHGO/SoBPqRufrUylRWTbebNUkskOonEuFRXCaJo0kXwYZx5g9QfMb1KozRNrNBpPJmQPspsNWdEmP1e0bT/r+dabh3DYoIxHCiog7l/efE+Z3qTmiryqznlJtlI0oQzikh0qKdZmgUUUUAqdFFAKinRQBRRRQBSp0UAqKdFAKinRQBigUqYoAJozRijFAfK5iLIQHZCejLp1D01Aj7g1heWLm8u5LpGvXT3eUxqVihOrdxlwV/o+XU1v8VzvkS/WKbiLMJDm7IASN5GzqmPSNSR6mumj/AAm7Zq2ye5zVf5xzyz3tsWfL3MVx77LY3hUyKpaOZBp1rsd16A4Oen4SN+tRIbm7fi01mLyRY44hIrdnCXORFsToA6ue7uFWfBuEyS38l9KhiHZiKGJsdpozlnkAPwk74XPQnPnRtxeK35huHmYqpt0UHSzbkQEZ0g4+U7mtoqLlLClfD0Tzy0MZOSjHE3bF1tlnqTpOPXVlfQwXTrPDcHTHLoCSK2QuGC/CcFlz5NnuxWxuYi6EB2Qnoy6dS+moEfcVjZpo+J8Qg7FtUNkTJI241SMV7NFBwdjHknGOo61t6wrJLDlZ2z+MvI3o3eLO6vl/3zMX7O+K3Nz27zzs/ZSGMKEjVTtuzaVznp3ivfPvNEtlNasnxIxm7WP9dV7PfPcRkkH71E9k4/R3n9pb91WXMyA8S4crAFW98Ug7ggwAEEHqDW0lFcQ01kk8v9TGLk+HTTzbWf8AsX/CuLR3EKyxNqRht4jxDDuI7xVNz3czQ2clxBM8bRBfh0oyNlwp1akJzhu49wrM3dvJwW57WMM9jMw1pnJiJ6Yz3+B7x8J3wa0HO94k3Bp5ImDI8asrDvHaJ/8AmO7FUVJRqRazi32n4l3Vcqck8pJdtFzb3HY2oknlLBU1vIwUd2TgIoGPAYz61ScOnvL9e2WT3S3bPZqqB55F6amZ8qgONgAf8zX+0+5ZeEoB0d4Vb0CM/wC9BW14dGqwxhflEaBfDAUAY+lVaUIY7Ztv0sXTcp4Nkve5Q3XLV2FzBxCfV4TJG6H1wgI9d6fCJbifhwaSVo7gdtqZFT5opJEwVZSuPhGcY6dRWlr4XSgROAAPhfYbdQSfzNZ8y6s0teiL8uzum9OrMPydNe31r2xvWjOtlwIImHwhTncDxrWcBSZLcC5fXKDJqfAAIEj6CAuwGjScedYX2bcSuY7DENp2y9o51dske+FyNLDP1863vAr9p7aOWRQhdclAc6dzgHPXbGfrW/EpqTVla+1vjP3MOGacU7u9vH5y9jO8Bkn4jE1x7zJBGzuIooQmyqdOZGdWLMfDYVd8uQzpG6XLmRllcJIVCl48LoOF9T9aw04uOCXDMimWxlfOn+bJ7s/hYDYE7MAO/p0XhnE47iFJYjqRxkHp6gg9CCMEeVRXjZXjbC9P15lqEru0r4lr+/IzXCLmbiDTOLiSCGOZ4o0iCa20Yy8jOrddXyjFW/L1tcRmZLiVpQsg7KRlVSyFFO4UbkMSM+VYzi9rccIupLmBTJaTNqlj7kJPf+ruTpbpvg92d5wPjcd1As0RyrdR+JWHVWHcR/oehpWjaN42wv7f3+RRleWGV8S+/wDX4J9Zvi3MUrXXudmFMoXVLK+THApxjIHzMcjA8x540tYH2Xy9pLfyN87zjV44y5A8up+1Z0orDKb2+S9STxRgt/gvRy1cEZfiFzq/oLEi/RdB2+tReGJew3ywz3AmheGVkbQqOCjRghtI7u0HjnNavNIoMg4GRnB7wDjOPsPtVea7NNL2RZ01k037swa3V03FpLMXkgjSISBuzhL9E2J7MD8R3x3V9bjjt1Y3sEV1Is8Fw2lJdASRGyFwwTY7sv0PlioM/FY7fmKV5m0r7uq5wzblYjuFBI6Hept1PFxS/txC2qKzbtZXwRlyV7NFBwx3Tc4x3da7HFZXj9OHPLw6+ZyKTztL6sWWfj08i+5teRLSWWGV43ijdxgIwbSM4YOp22PTHWo/Il1LNZJPNK0jyattKKq6XdBpCKOoA6k/SpfN4/3ddf2eX/Aag+zf+Srf0k/+aSudJci9t/g6Lvn2vt8k3mwyJaSyxStE8UbuMBGVtIzhg6nbbux1rxyx2ktjG8kztJNGrl8ICmtc4QBMbf0ga+vN38n3X9nl/wABrzyf/J1r/Z4v8AquXK9fgt/62vt8lDydxG4mvbuOa4dktZNCrojXX8Ui5cqmeiDpjf7Va82cakie3ghKpLdSFBIw1CNVwXYKdmb4hgHaqXkD+UeK/wBo/wDsnq3545Xa8gUxNonhbXE2cb965HTOAQe4qK2moKuk8lZfj9mMHN0brN5/n9Hm54JdRPE8V5PKO1iEscgjIaNnAcrpQacA59Aa+ftCvZre0NxBMyMpRdGlGQ6mxk6lJB3HQ426VE5O55aST3S8Ux3S5GSMCQgdCPwtjfbY9R4V9/ap/Jcn9eL/ABikYyVaMZpa9FmmJSToylBvTq8jw3DeIPaCWK+Yu0QdU7CEZJUNpDY264zV3zPxn3OykmxqKAAA97MwVc47snJqig5ivIrSI+5DQEhUSGdSAGCorFANXeDitJx3hC3VtJA+wcYyOqkHUrY8iAazl/JY0rX2t8F45xeBu9t7/JStwK7e37QX0onKagqrH2GojIULoyR3ZznvrQ8NL9hH2nzmNNeeurSNWQOm+a57wLmefhsq2fEB+j6RT7kBeg3/ABJ+a9Dt06Upz0qK8ZRydrbNE0ZRlmr33TCinRiuc6BUxRQKACaWf4zTozQCrB+zRwbjiXf/ALTn6F5v9K3M8CupVhlWGCOmR9N6rrPlW1icPFAiMD8y5B+uDv8AWtoTShKL3MZwbnGS2LWsJw2T/iW5H/tlH5W5rdVUDlC01auwTXnOrfV+1nNKU1HFfdWFWDlhts7mc5y4VJaXA4jaD4l2uYx0kTbLHHoM+GA3ca1XA+ORXcKywnKnGR+JD3q47iP+tWGO6qkcpWgYstvGpbrpGnPqFxUuopxSlqt/AKDhJuOj2Mv7JHBS7x/6jP0I2P5VY80y44nwz+vcfnGo/wA6urLle1hcPFCkbDvXI++Dg9e+i75YtpZNckKO/wCs2Swx0xvt9KvKrF1XPOzXxYzjSkqShldP5uT7q0SVGSRQyMMMp3BB8a5LzRwybhkU8K5ksrlSFJ6xPsQCe47Y/pDzFdbhhCKFUYAGAPT1rzeWaSxtHIodGGGVhkEVWjW5bzzXf3L1qPMWWT697FLzBwH3zhxhGAxRGQnoHUArnyPQ+Rql5J5vCILO8PYzw4Qdp8IdRsu52zjA89iM523KqAMDoOlQuJ8EguBieJJMdCygkeh6j6GojUWFwkstfISpvEpxeenmSJbtFUszKqgZ1EgKB45O1V1lxYT2bzAAKRPpx3ojOqNv4hQfrUJfZ1w8HPu6+hZyPsWxVzNwmFoRC0a9kAAIwMIAOgwO7yqr5a0v7f2WWN6279DIeyKdRw4jIyJnyM7jKpjNaaXjydhcyR4YW/aDqNLNHGJCARnx0+oNRW5EsT/5WH9n/rVlZcHhhh7GONFiOcoB8J1fNkHrnzrSrOE5ueebKUoThFRyyR495hnttTFGhkTLE/IVI3yTt/pWY9mMJjsZm37Jp5Wh1d8YCqD9dJq2XkGxDZ93TrnTltGfNC2n8qvViAUKAAoGAuAAANsAeHlVXOKi4xvn1JUJOSlK2RA4XxSO6tUl+EpJGCwyGUZX41Y9Ntwc+FZn2aWYQ3jRZ93a5YQHuZU1AlfEYKjP9Hyq4bkGx1Z93UZ6gMwQ/wBwNp/KryGFUUKiqqqMBQAAAOgAHQUc4qLjG+YUJOSlK2X3Pdc2uQ/COJSTFSbO6Pxsoz2bEltwO8Etgd6scbiuk15liDKVYBlIwQQCCPAg9arSqYLpq6epapTx2admtCPY8UinQPFIsinvUg/cdQfI1Fbjim7W3QqzaHeTB3jClFXIHQkt0PhUOf2fWDnJtkBP6pZB9kYCp/CeXLe1z2EKR6hgkfMR4Fjk4+tS+Xtfv1+AuZo7d+hlbN/+Jpv7MB9dMR/dXrnThEltOOI2g+NNriPukTvYgeQGfQN+GtF/2PtNevsE1/r76v2s5q3x3Vo66Uk47Kz8TNUG4tS63XgUUPEIuJcPk7Fv/FidCD1jZlIw48QT9RuNqp/ZjxUe7G0k+Ge3d1aNtmwWLZA78FiPoPEVooeVrVJO0SCNHznUo0nIOfw4FHFOV7W5YNNCjsPx7q/l8SkH86rjhhcM7PPy/f2JwTup5XWXn+is594kFtXgT4p7kdlHEPnbWcMcdwC53q84VZdjbxRdezjRM+OlQufyqPwvlq2tiWhiVGPV92cjw1sS2PLNWEsIZSrDIYEEdMg7HcVSUlhUY6GkYu7lLUwvs/cHiPFPOf8AdJPWsfjKreC3OAWh7RcndsOVIA8e/wC/hXyteU7SNw8cCIwOdS5B653Od/rX04ty3b3WkzxK5X5W3DD0ZSD+dXqThOd3e1vixnThOEMKte/zcy/P9mr3dh2ePeu3Xp83ZKdbM3kpGc+bY76le1U/7rk83ix+2DV9wrl23tiTDEqM2xbdnI8C7EtjyzXviXAoLjHbxrJp6atwPp0q0ayUodI/siVJuM+sj48GvoxZQuXXQIIyWJGkYRc5PlXm55jRIraU/Clw8a5f4dAljZ1Ld2cgDr39ajtyFYHraxfbH+dWd7weGaLspY0eMYwpGwwMDHhgbZFZt073z79TRKdrZFD7SI4m4dJ2uMjBiz83aZAUJ3nO4OO7NXPLtu6WduknzrDGrA9QQgBB9OlR7Dk20hcPHAoZflLFnK/1dZOn6Vc0lNYFBdbiMHic3rawsUYp0ZrE1FimKKKAKMetBNLNAHrRminQCop0ZoBUZop0AUUjXO355uJ5M2rxH9MEjtgheWVA2GklYHEK9SOm35606Uql7bGc6kYanRKKzvOnGZbeOIxsI1eVUlnZO0EKtnDFcjqcDJ/zqVdcVa1sGmndZWjTUWRdCyEnCaRk4zlRn61HLdk+pPMSbXQuKeaoeBR3rFZbmWEI6ZMCRkFCcFR2hbJxvnbrVZxbmK4d7r3d44YrNT2krp2jPIFLFEGQABjBJ76lUm3ZNd97FXVSV2jY0qoLbjUi8JFzKV7T3YynAwuShdBjP9UVR2HMl7rsHmMWi7bR2Sph8adQkLZ2z1x3DHedpVGTv4fBDrRVvE3lKspzZzWYJo7dJIoWdC7zSjUsaA4ARBgu7EHA8vtY8o3081qHuRhyzBTpMZdAfgcod1z4VDpSUMbLKpFywou6VQeO8WW1tpJmyRGucDqx6KB6kgZ86gcCjvWZZbmSEI6ZMCRnKE4KjtCd8Drt1qqheOIlys8JfUVjr3jd1M90bV4oorQupLpraaSNdTr1ARR0z13+1ieZCeFG8wFb3cyAHoH07DzGr8qs6Ulbx+SqqxdzQUVz5eZ+IB7PIhY3aNph0kFSEUiSRs7DLaio6KCOu9X3KHFJ5WukuGRzBOY1kRdAbABIxk9Cfzq0qEoq7t27ERrRk7Z9q5o68TShVLMcBQST4ADJrA3nNN6630kLQpFaSOAzJqMnZ7FBvjxJP9JQO81d8zcVP/8AGkmIw0luu3g0yquB+3TkSTSe7sRzotNrZXL6xv0miWWM6kcZU4IyPHDAGpGazfEOJDh3DIzgFo44o0UnAZ9IUZPcNiT5A1E5U43czXLq8kc8AjB7aOMpGspYAxoxP6UYyc+lRym05LRE81JqL1ZrS4yBkb06wyW9xLxyQrLGPd4kG8ZICTNr0fP8+kfP+VT+beazBLHbpJFE0is7zSjKxouw0oCNbsQQB5faeS7qKd7q/kOcrNvKzsaqo1lxOOYyCNtXZSGN9iNLr8w3G+M91VnKfEZ5bQyXIwQ76W0GPXGvyyFDuud9vIVB9n6MeHmQbPcSTy5PcXchSfH5RVXTsnfZ279iVUu1bdX79zV0s1ibDm2ea3s1Qp7zcSOJDp+GNIXYSvpz4BQN+pq7ivLk3pUr+g3wdGwAGQ2voSTjbzIwMZKVFxyfdhGrGWndy7op0Vkaip0YpUAUU6WaAMUUZp5oBYpijVQKAMUYpE0fagGaVFOgClRRQBRTooBEVmeDcoy2zKsd2wt1dnEPZrqOok6HkJJK7+APpWnoq8ZuKaW5WUFJpvYpOYeCTXAKx3AijeNkkQxLIG1ZywJIIONq9XPLCPw/3Ms2js1jDfi+DGlvXKg4q5pVKqSSSWxHLi229yq4HwueLPb3Jn+FVUdmsYXT37Ekse85qlv/AGftIblRdMkNy5kMYQHEhxuzagWXIzp23AznG+woqVVlF3X4RV0otWf5Zkue4uz4WIE6yGCBPPLKP3KamcL5WZZkmuJu2eJCkKhBHHECMEhQTliBjJPT6VoMU6c1qOFeP3HKTlifdjP8Y5ZeS6W5gn7GURmNiYxKrJq1DZiMEEnf+DcWNs0cSo8jSsoAMjABmPicDFSKKq5tpJ7FlBJtrcgcd4Ot1bSQOSBIuMjqCCGU/QgGo/BOFTxZ7e5M/wAKqo7NY1ULnfYkljnc5q3oNFN4cOxOBYsW5lLnkhy06x3LR29zIXmiCAsS+O0CSE/CGxvsas+NcuLPZG1RuyQrGowNWEjKnSASO5QOtXFFW5s7p30K8qNmralTJy+DexXOraGFo0jxsCx3bVn9X4cY+teeEcKFlDMWfXqlmndsad2+I7ZPQLVvRVeZJqz0JwRTutTnnKfKslzYxmafFvM7TPAqBWkJcnDy5yVOAcADurX8w8CF1CsOrQokjZgFzqWNtWjGRgHA+1WtFXnWlKWLxuikKMYxwlTzJwAXcHZlyhDq6OBq0uhyDg9RuRjzr6cG4fNFqM9wZy2nA7NY0QKD8qrk753ye4VY5p1TG8OHY0wLFi3M/b8syR38tylwQkzI0kPZgltCFFHaE5C75wBT4zy08tylxBP2MqxmMkxiRWQtqHwkjBB3zV/RU82V7+FtivKja3ruVx4Y5tGhaZmdo2QzMBqywI1aRgbZ6eX1qKLmDhtpCk0gVEVYwxB+JgpPRcnJwTV3SIqMWz01Jcd1qY/kLgWlprtlZe3eQwo2zRws7SDbuLE5x4AVsaKVTUm5yxMQgoRsh0qKdZlxUU6KAVOilQDxRSooB0ClTFAFGaCKWmgHSxRijNAFFOlQBQBTpUAUYop0ACilToBU6WaKAKKM0ZoAoozRQDoxRSoAoop0AUqKKAKKKdAFKinQCooooAoop0AUqeKVAOilRQBRTpUAU6VGKAdFLFGKAdApYpigP//Z"/>
          <p:cNvSpPr>
            <a:spLocks noChangeAspect="1" noChangeArrowheads="1"/>
          </p:cNvSpPr>
          <p:nvPr/>
        </p:nvSpPr>
        <p:spPr bwMode="gray">
          <a:xfrm>
            <a:off x="1254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endParaRPr lang="en-GB"/>
          </a:p>
        </p:txBody>
      </p:sp>
      <p:sp>
        <p:nvSpPr>
          <p:cNvPr id="164870" name="Oval 76"/>
          <p:cNvSpPr>
            <a:spLocks noChangeArrowheads="1"/>
          </p:cNvSpPr>
          <p:nvPr/>
        </p:nvSpPr>
        <p:spPr bwMode="gray">
          <a:xfrm>
            <a:off x="287338" y="269875"/>
            <a:ext cx="390525" cy="390525"/>
          </a:xfrm>
          <a:prstGeom prst="ellipse">
            <a:avLst/>
          </a:prstGeom>
          <a:solidFill>
            <a:schemeClr val="accent2"/>
          </a:solidFill>
          <a:ln w="222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1" name="Freeform 9"/>
          <p:cNvSpPr>
            <a:spLocks/>
          </p:cNvSpPr>
          <p:nvPr/>
        </p:nvSpPr>
        <p:spPr bwMode="gray">
          <a:xfrm>
            <a:off x="4460875" y="4094163"/>
            <a:ext cx="150813" cy="350837"/>
          </a:xfrm>
          <a:custGeom>
            <a:avLst/>
            <a:gdLst>
              <a:gd name="T0" fmla="*/ 32 w 189"/>
              <a:gd name="T1" fmla="*/ 53 h 442"/>
              <a:gd name="T2" fmla="*/ 0 w 189"/>
              <a:gd name="T3" fmla="*/ 385 h 442"/>
              <a:gd name="T4" fmla="*/ 0 w 189"/>
              <a:gd name="T5" fmla="*/ 385 h 442"/>
              <a:gd name="T6" fmla="*/ 0 w 189"/>
              <a:gd name="T7" fmla="*/ 391 h 442"/>
              <a:gd name="T8" fmla="*/ 1 w 189"/>
              <a:gd name="T9" fmla="*/ 398 h 442"/>
              <a:gd name="T10" fmla="*/ 5 w 189"/>
              <a:gd name="T11" fmla="*/ 406 h 442"/>
              <a:gd name="T12" fmla="*/ 9 w 189"/>
              <a:gd name="T13" fmla="*/ 415 h 442"/>
              <a:gd name="T14" fmla="*/ 16 w 189"/>
              <a:gd name="T15" fmla="*/ 422 h 442"/>
              <a:gd name="T16" fmla="*/ 27 w 189"/>
              <a:gd name="T17" fmla="*/ 428 h 442"/>
              <a:gd name="T18" fmla="*/ 33 w 189"/>
              <a:gd name="T19" fmla="*/ 431 h 442"/>
              <a:gd name="T20" fmla="*/ 41 w 189"/>
              <a:gd name="T21" fmla="*/ 433 h 442"/>
              <a:gd name="T22" fmla="*/ 41 w 189"/>
              <a:gd name="T23" fmla="*/ 433 h 442"/>
              <a:gd name="T24" fmla="*/ 82 w 189"/>
              <a:gd name="T25" fmla="*/ 440 h 442"/>
              <a:gd name="T26" fmla="*/ 91 w 189"/>
              <a:gd name="T27" fmla="*/ 442 h 442"/>
              <a:gd name="T28" fmla="*/ 91 w 189"/>
              <a:gd name="T29" fmla="*/ 442 h 442"/>
              <a:gd name="T30" fmla="*/ 98 w 189"/>
              <a:gd name="T31" fmla="*/ 440 h 442"/>
              <a:gd name="T32" fmla="*/ 107 w 189"/>
              <a:gd name="T33" fmla="*/ 439 h 442"/>
              <a:gd name="T34" fmla="*/ 117 w 189"/>
              <a:gd name="T35" fmla="*/ 436 h 442"/>
              <a:gd name="T36" fmla="*/ 125 w 189"/>
              <a:gd name="T37" fmla="*/ 430 h 442"/>
              <a:gd name="T38" fmla="*/ 135 w 189"/>
              <a:gd name="T39" fmla="*/ 422 h 442"/>
              <a:gd name="T40" fmla="*/ 137 w 189"/>
              <a:gd name="T41" fmla="*/ 416 h 442"/>
              <a:gd name="T42" fmla="*/ 140 w 189"/>
              <a:gd name="T43" fmla="*/ 410 h 442"/>
              <a:gd name="T44" fmla="*/ 143 w 189"/>
              <a:gd name="T45" fmla="*/ 404 h 442"/>
              <a:gd name="T46" fmla="*/ 144 w 189"/>
              <a:gd name="T47" fmla="*/ 397 h 442"/>
              <a:gd name="T48" fmla="*/ 144 w 189"/>
              <a:gd name="T49" fmla="*/ 397 h 442"/>
              <a:gd name="T50" fmla="*/ 171 w 189"/>
              <a:gd name="T51" fmla="*/ 201 h 442"/>
              <a:gd name="T52" fmla="*/ 189 w 189"/>
              <a:gd name="T53" fmla="*/ 59 h 442"/>
              <a:gd name="T54" fmla="*/ 189 w 189"/>
              <a:gd name="T55" fmla="*/ 59 h 442"/>
              <a:gd name="T56" fmla="*/ 189 w 189"/>
              <a:gd name="T57" fmla="*/ 51 h 442"/>
              <a:gd name="T58" fmla="*/ 186 w 189"/>
              <a:gd name="T59" fmla="*/ 42 h 442"/>
              <a:gd name="T60" fmla="*/ 181 w 189"/>
              <a:gd name="T61" fmla="*/ 32 h 442"/>
              <a:gd name="T62" fmla="*/ 171 w 189"/>
              <a:gd name="T63" fmla="*/ 23 h 442"/>
              <a:gd name="T64" fmla="*/ 165 w 189"/>
              <a:gd name="T65" fmla="*/ 17 h 442"/>
              <a:gd name="T66" fmla="*/ 158 w 189"/>
              <a:gd name="T67" fmla="*/ 12 h 442"/>
              <a:gd name="T68" fmla="*/ 150 w 189"/>
              <a:gd name="T69" fmla="*/ 9 h 442"/>
              <a:gd name="T70" fmla="*/ 140 w 189"/>
              <a:gd name="T71" fmla="*/ 5 h 442"/>
              <a:gd name="T72" fmla="*/ 128 w 189"/>
              <a:gd name="T73" fmla="*/ 3 h 442"/>
              <a:gd name="T74" fmla="*/ 115 w 189"/>
              <a:gd name="T75" fmla="*/ 2 h 442"/>
              <a:gd name="T76" fmla="*/ 115 w 189"/>
              <a:gd name="T77" fmla="*/ 2 h 442"/>
              <a:gd name="T78" fmla="*/ 103 w 189"/>
              <a:gd name="T79" fmla="*/ 0 h 442"/>
              <a:gd name="T80" fmla="*/ 91 w 189"/>
              <a:gd name="T81" fmla="*/ 2 h 442"/>
              <a:gd name="T82" fmla="*/ 82 w 189"/>
              <a:gd name="T83" fmla="*/ 3 h 442"/>
              <a:gd name="T84" fmla="*/ 72 w 189"/>
              <a:gd name="T85" fmla="*/ 6 h 442"/>
              <a:gd name="T86" fmla="*/ 65 w 189"/>
              <a:gd name="T87" fmla="*/ 11 h 442"/>
              <a:gd name="T88" fmla="*/ 58 w 189"/>
              <a:gd name="T89" fmla="*/ 15 h 442"/>
              <a:gd name="T90" fmla="*/ 47 w 189"/>
              <a:gd name="T91" fmla="*/ 24 h 442"/>
              <a:gd name="T92" fmla="*/ 40 w 189"/>
              <a:gd name="T93" fmla="*/ 35 h 442"/>
              <a:gd name="T94" fmla="*/ 34 w 189"/>
              <a:gd name="T95" fmla="*/ 44 h 442"/>
              <a:gd name="T96" fmla="*/ 32 w 189"/>
              <a:gd name="T97" fmla="*/ 53 h 442"/>
              <a:gd name="T98" fmla="*/ 32 w 189"/>
              <a:gd name="T99" fmla="*/ 53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9" h="442">
                <a:moveTo>
                  <a:pt x="32" y="53"/>
                </a:moveTo>
                <a:lnTo>
                  <a:pt x="0" y="385"/>
                </a:lnTo>
                <a:lnTo>
                  <a:pt x="0" y="385"/>
                </a:lnTo>
                <a:lnTo>
                  <a:pt x="0" y="391"/>
                </a:lnTo>
                <a:lnTo>
                  <a:pt x="1" y="398"/>
                </a:lnTo>
                <a:lnTo>
                  <a:pt x="5" y="406"/>
                </a:lnTo>
                <a:lnTo>
                  <a:pt x="9" y="415"/>
                </a:lnTo>
                <a:lnTo>
                  <a:pt x="16" y="422"/>
                </a:lnTo>
                <a:lnTo>
                  <a:pt x="27" y="428"/>
                </a:lnTo>
                <a:lnTo>
                  <a:pt x="33" y="431"/>
                </a:lnTo>
                <a:lnTo>
                  <a:pt x="41" y="433"/>
                </a:lnTo>
                <a:lnTo>
                  <a:pt x="41" y="433"/>
                </a:lnTo>
                <a:lnTo>
                  <a:pt x="82" y="440"/>
                </a:lnTo>
                <a:lnTo>
                  <a:pt x="91" y="442"/>
                </a:lnTo>
                <a:lnTo>
                  <a:pt x="91" y="442"/>
                </a:lnTo>
                <a:lnTo>
                  <a:pt x="98" y="440"/>
                </a:lnTo>
                <a:lnTo>
                  <a:pt x="107" y="439"/>
                </a:lnTo>
                <a:lnTo>
                  <a:pt x="117" y="436"/>
                </a:lnTo>
                <a:lnTo>
                  <a:pt x="125" y="430"/>
                </a:lnTo>
                <a:lnTo>
                  <a:pt x="135" y="422"/>
                </a:lnTo>
                <a:lnTo>
                  <a:pt x="137" y="416"/>
                </a:lnTo>
                <a:lnTo>
                  <a:pt x="140" y="410"/>
                </a:lnTo>
                <a:lnTo>
                  <a:pt x="143" y="404"/>
                </a:lnTo>
                <a:lnTo>
                  <a:pt x="144" y="397"/>
                </a:lnTo>
                <a:lnTo>
                  <a:pt x="144" y="397"/>
                </a:lnTo>
                <a:lnTo>
                  <a:pt x="171" y="201"/>
                </a:lnTo>
                <a:lnTo>
                  <a:pt x="189" y="59"/>
                </a:lnTo>
                <a:lnTo>
                  <a:pt x="189" y="59"/>
                </a:lnTo>
                <a:lnTo>
                  <a:pt x="189" y="51"/>
                </a:lnTo>
                <a:lnTo>
                  <a:pt x="186" y="42"/>
                </a:lnTo>
                <a:lnTo>
                  <a:pt x="181" y="32"/>
                </a:lnTo>
                <a:lnTo>
                  <a:pt x="171" y="23"/>
                </a:lnTo>
                <a:lnTo>
                  <a:pt x="165" y="17"/>
                </a:lnTo>
                <a:lnTo>
                  <a:pt x="158" y="12"/>
                </a:lnTo>
                <a:lnTo>
                  <a:pt x="150" y="9"/>
                </a:lnTo>
                <a:lnTo>
                  <a:pt x="140" y="5"/>
                </a:lnTo>
                <a:lnTo>
                  <a:pt x="128" y="3"/>
                </a:lnTo>
                <a:lnTo>
                  <a:pt x="115" y="2"/>
                </a:lnTo>
                <a:lnTo>
                  <a:pt x="115" y="2"/>
                </a:lnTo>
                <a:lnTo>
                  <a:pt x="103" y="0"/>
                </a:lnTo>
                <a:lnTo>
                  <a:pt x="91" y="2"/>
                </a:lnTo>
                <a:lnTo>
                  <a:pt x="82" y="3"/>
                </a:lnTo>
                <a:lnTo>
                  <a:pt x="72" y="6"/>
                </a:lnTo>
                <a:lnTo>
                  <a:pt x="65" y="11"/>
                </a:lnTo>
                <a:lnTo>
                  <a:pt x="58" y="15"/>
                </a:lnTo>
                <a:lnTo>
                  <a:pt x="47" y="24"/>
                </a:lnTo>
                <a:lnTo>
                  <a:pt x="40" y="35"/>
                </a:lnTo>
                <a:lnTo>
                  <a:pt x="34" y="44"/>
                </a:lnTo>
                <a:lnTo>
                  <a:pt x="32" y="53"/>
                </a:lnTo>
                <a:lnTo>
                  <a:pt x="32" y="5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 bwMode="gray">
          <a:xfrm>
            <a:off x="2176463" y="4986338"/>
            <a:ext cx="73025" cy="730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6" name="Freeform 7"/>
          <p:cNvSpPr>
            <a:spLocks/>
          </p:cNvSpPr>
          <p:nvPr/>
        </p:nvSpPr>
        <p:spPr bwMode="gray">
          <a:xfrm>
            <a:off x="4510088" y="3765550"/>
            <a:ext cx="455612" cy="258763"/>
          </a:xfrm>
          <a:custGeom>
            <a:avLst/>
            <a:gdLst>
              <a:gd name="T0" fmla="*/ 0 w 574"/>
              <a:gd name="T1" fmla="*/ 327 h 327"/>
              <a:gd name="T2" fmla="*/ 574 w 574"/>
              <a:gd name="T3" fmla="*/ 0 h 327"/>
              <a:gd name="T4" fmla="*/ 420 w 574"/>
              <a:gd name="T5" fmla="*/ 243 h 327"/>
              <a:gd name="T6" fmla="*/ 0 w 574"/>
              <a:gd name="T7" fmla="*/ 32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27">
                <a:moveTo>
                  <a:pt x="0" y="327"/>
                </a:moveTo>
                <a:lnTo>
                  <a:pt x="574" y="0"/>
                </a:lnTo>
                <a:lnTo>
                  <a:pt x="420" y="243"/>
                </a:lnTo>
                <a:lnTo>
                  <a:pt x="0" y="32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2225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22830"/>
            <a:ext cx="714931" cy="51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Γράφημα 9">
            <a:extLst>
              <a:ext uri="{FF2B5EF4-FFF2-40B4-BE49-F238E27FC236}">
                <a16:creationId xmlns:a16="http://schemas.microsoft.com/office/drawing/2014/main" id="{00000000-0008-0000-0200-00000A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7863" y="1380392"/>
          <a:ext cx="8474929" cy="432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8032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Title 1"/>
          <p:cNvSpPr>
            <a:spLocks noGrp="1"/>
          </p:cNvSpPr>
          <p:nvPr>
            <p:ph type="title"/>
          </p:nvPr>
        </p:nvSpPr>
        <p:spPr bwMode="gray">
          <a:xfrm>
            <a:off x="369888" y="250002"/>
            <a:ext cx="9315450" cy="400110"/>
          </a:xfrm>
        </p:spPr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GB" dirty="0">
                <a:latin typeface="Arial" charset="0"/>
                <a:cs typeface="Arial" charset="0"/>
              </a:rPr>
              <a:t>	Coastal Financial Results</a:t>
            </a:r>
          </a:p>
        </p:txBody>
      </p:sp>
      <p:sp>
        <p:nvSpPr>
          <p:cNvPr id="164868" name="AutoShape 11" descr="data:image/jpeg;base64,/9j/4AAQSkZJRgABAQAAAQABAAD/2wCEAAkGBhQSDxQUEhQUFRQUFBQYFRQXGBwXFBQXFBUVFBQYFBgXHCYfFxwkHRUXHy8gJCcpLCwsFR4xNTAqNSYsLCkBCQoKDgwOGg8PGi0kHyAtNSwsLzQsKSw0KTUsKi8sLy8sLCwsLCwsLSwwLCwsLCkpLCwsLDQsLCwsLCwsLCwsLP/AABEIAJABXgMBIgACEQEDEQH/xAAbAAACAwEBAQAAAAAAAAAAAAAAAQQFBgcCA//EAEgQAAIBAwIDBQYCBQkFCQEAAAECAwAEERIhBQYxE0FRYXEHFCIygZFCoSNSkrHwNVNicnSCssHRJCUmouEWFzNEVGSzw/EV/8QAGgEBAAMBAQEAAAAAAAAAAAAAAAECAwQFBv/EAC8RAAIBAgQEBQQCAwEAAAAAAAABAgMREiExQQQTUfBhcYGRwSKhsdEy4RSC8UP/2gAMAwEAAhEDEQA/AO3mlmnR96AM0UUUAUUs0UA8UUqKAdGKVFAMUYpUUA6KWaKAdFKigHRSqNf8TihXVNIka+LsFB9MnepSbyRDdtSVRWeT2gWBOPeY8+eoD7kYq6tL1JV1Rurr+srBl+4NWlCUf5JorGcZfxaZ96KVFULjopZoDUA6KVFAOiilQDopUUA6KVFAOilToAopUUA6KWaKAdFKnQBRRRQBmgUUCgA0qdGaAVOlmigHRSooB0UqKAeKKVFAOilRQDopUUA6KVFAZrnjm8WMGVAaaTIjU9NvmdvIZG3eSPpxDiPEpJ5DJM7O5/ET+Q8B5CtD7Tb8y8TlB6RBI1HgAoZv+Zmqk4Fwd7q4jhj2Zz17lAGWY+gBPn076+g4SlGjSxvVq7Z89xdWVWrgWidkiBUiw4jJA4eGRo28VOCfXxHka7pwzkCyhjCdhHIcbvIod2Ped/l9BgVQ81ezS0WCWaMSRGNGcqh1ghQSfhc7fRhVVx9KbwtOxo+AqwWJNXIPL3tf2C3iHP8AOxjr/WTu9V+wrTf94lq+1uZLiQj4Yoo3Ln11KAo8SelYDlz2ew3fxR3qMo+ZBGRMPVC23ruPWun8H4JbWEJEYVFG7yuRqOO93Pd5bAdwri4mPDxf0p36aflfg7OGlxEl9TVuuv4Ob85y8VmBaWGSKD+bjIYAeMhQkt6tgeQrDWt48TBo3ZGH4lJU/cV1LmL2vKjFLRBJjrK+Qn91Rgt6kj61g7/mRbhy09vDk9XhzDIfrllb1ZTXocNzFG0oJLvZnBxODFeM233ui/4J7W7mIBZ1Wdf1vkk+4GD9R9a1PDvaf71KkNtbSGV+92ARB+JmK5JUde7w7xWP5f5TsbsgJePG38zIiCT+62rS/wBB9BXT+C8u2vD4jowuca5XYam8NTHAA8hgVx8T/jx0j9Xqu/Q7OG/yJay+n0ffqXajx3NOkDRivKPUHRSxRigHiikBRigHRilijFAOilijFAOilTxQBRRijFALFFOigCgUYoAoANLFM0s/xigHilR/HSnmgCilmnQBRSp0AUUqM0AU6M0s0AU6M0s0A6KWaKA4T7SrIx8TmyNpNLqfEMoB/wCZWH0rVexzgeFlumHX9HH6DDSEfXSP7prR898me/RKUKrPHnQT0YHqjEdPEHuPqau+B8KW2tooV6RoAT+serMfViT9a9KpxSlw6gtdH6Hm0+FceIc3pqvUn1Q86cdS1s3Z116/0YTUAW1/CcbHoCT9KoOdfaSbSfsIUV3UAyFidK5GQoC4OcEHPmPphOaefJb6NEkRECMW+At8RxjfJ9f4604fg5zcZNZF+I4yEFKKeZWcH4JdSyAW8cpcHZlBXSfEucBfuK6pwf2esyq3EZ5Llh0iaRzEnrk5c/YeRrBcv+0C+h0xoxnHRY3BdvRSDr+mTXRLSXil1H8QhslI+bBkm+ik6V/vb118XKqnqkut8/37HLwkaTWV2+m369z4808J4TEmm4WKIkfD2QxL6gRgk+rAiuYX3CIC/wDstysgPRZVML+mpxoP7Q9K2fGfZDKdUkdz20h3YSgqWP8AXyd/X71z3iPC5beQxzIyOO5tsjxHcR5itOEw2+mo2+9nmZcXiv8AVTSXe6yJn/ZG8zj3ac56EISp8CGxjHnmugcjeziRJFnvOqYMUJOrSw6M++BjqFHfv3YrCcA5zubPaKTKfzb/ABJ9B1X+6RW+5a52veITCOOOOKNcGWYAsVXwXUcaj0GQfHuqOKdfC1lbqTwqoYlrfodEozRijFeEe6FFFOgClmjFOgFRRinQBSzRiigCiinigFRRToBUfanRQCpiigUAYopUfx0oB0UqKAdFKigHRRSoB0UqKAdFKigHRRS+1AOilToApGnSoDM8U9nFnPI0jo4dyWZlkYZJ6nBJA+lfC29ldgpyY3fyeRsfZSK11KtlXqpWxP3MXQpN3wr2InDuDw24xDFHGO/SoBPqRufrUylRWTbebNUkskOonEuFRXCaJo0kXwYZx5g9QfMb1KozRNrNBpPJmQPspsNWdEmP1e0bT/r+dabh3DYoIxHCiog7l/efE+Z3qTmiryqznlJtlI0oQzikh0qKdZmgUUUUAqdFFAKinRQBRRRQBSp0UAqKdFAKinRQBigUqYoAJozRijFAfK5iLIQHZCejLp1D01Aj7g1heWLm8u5LpGvXT3eUxqVihOrdxlwV/o+XU1v8VzvkS/WKbiLMJDm7IASN5GzqmPSNSR6mumj/AAm7Zq2ye5zVf5xzyz3tsWfL3MVx77LY3hUyKpaOZBp1rsd16A4Oen4SN+tRIbm7fi01mLyRY44hIrdnCXORFsToA6ue7uFWfBuEyS38l9KhiHZiKGJsdpozlnkAPwk74XPQnPnRtxeK35huHmYqpt0UHSzbkQEZ0g4+U7mtoqLlLClfD0Tzy0MZOSjHE3bF1tlnqTpOPXVlfQwXTrPDcHTHLoCSK2QuGC/CcFlz5NnuxWxuYi6EB2Qnoy6dS+moEfcVjZpo+J8Qg7FtUNkTJI241SMV7NFBwdjHknGOo61t6wrJLDlZ2z+MvI3o3eLO6vl/3zMX7O+K3Nz27zzs/ZSGMKEjVTtuzaVznp3ivfPvNEtlNasnxIxm7WP9dV7PfPcRkkH71E9k4/R3n9pb91WXMyA8S4crAFW98Ug7ggwAEEHqDW0lFcQ01kk8v9TGLk+HTTzbWf8AsX/CuLR3EKyxNqRht4jxDDuI7xVNz3czQ2clxBM8bRBfh0oyNlwp1akJzhu49wrM3dvJwW57WMM9jMw1pnJiJ6Yz3+B7x8J3wa0HO94k3Bp5ImDI8asrDvHaJ/8AmO7FUVJRqRazi32n4l3Vcqck8pJdtFzb3HY2oknlLBU1vIwUd2TgIoGPAYz61ScOnvL9e2WT3S3bPZqqB55F6amZ8qgONgAf8zX+0+5ZeEoB0d4Vb0CM/wC9BW14dGqwxhflEaBfDAUAY+lVaUIY7Ztv0sXTcp4Nkve5Q3XLV2FzBxCfV4TJG6H1wgI9d6fCJbifhwaSVo7gdtqZFT5opJEwVZSuPhGcY6dRWlr4XSgROAAPhfYbdQSfzNZ8y6s0teiL8uzum9OrMPydNe31r2xvWjOtlwIImHwhTncDxrWcBSZLcC5fXKDJqfAAIEj6CAuwGjScedYX2bcSuY7DENp2y9o51dske+FyNLDP1863vAr9p7aOWRQhdclAc6dzgHPXbGfrW/EpqTVla+1vjP3MOGacU7u9vH5y9jO8Bkn4jE1x7zJBGzuIooQmyqdOZGdWLMfDYVd8uQzpG6XLmRllcJIVCl48LoOF9T9aw04uOCXDMimWxlfOn+bJ7s/hYDYE7MAO/p0XhnE47iFJYjqRxkHp6gg9CCMEeVRXjZXjbC9P15lqEru0r4lr+/IzXCLmbiDTOLiSCGOZ4o0iCa20Yy8jOrddXyjFW/L1tcRmZLiVpQsg7KRlVSyFFO4UbkMSM+VYzi9rccIupLmBTJaTNqlj7kJPf+ruTpbpvg92d5wPjcd1As0RyrdR+JWHVWHcR/oehpWjaN42wv7f3+RRleWGV8S+/wDX4J9Zvi3MUrXXudmFMoXVLK+THApxjIHzMcjA8x540tYH2Xy9pLfyN87zjV44y5A8up+1Z0orDKb2+S9STxRgt/gvRy1cEZfiFzq/oLEi/RdB2+tReGJew3ywz3AmheGVkbQqOCjRghtI7u0HjnNavNIoMg4GRnB7wDjOPsPtVea7NNL2RZ01k037swa3V03FpLMXkgjSISBuzhL9E2J7MD8R3x3V9bjjt1Y3sEV1Is8Fw2lJdASRGyFwwTY7sv0PlioM/FY7fmKV5m0r7uq5wzblYjuFBI6Hept1PFxS/txC2qKzbtZXwRlyV7NFBwx3Tc4x3da7HFZXj9OHPLw6+ZyKTztL6sWWfj08i+5teRLSWWGV43ijdxgIwbSM4YOp22PTHWo/Il1LNZJPNK0jyattKKq6XdBpCKOoA6k/SpfN4/3ddf2eX/Aag+zf+Srf0k/+aSudJci9t/g6Lvn2vt8k3mwyJaSyxStE8UbuMBGVtIzhg6nbbux1rxyx2ktjG8kztJNGrl8ICmtc4QBMbf0ga+vN38n3X9nl/wABrzyf/J1r/Z4v8AquXK9fgt/62vt8lDydxG4mvbuOa4dktZNCrojXX8Ui5cqmeiDpjf7Va82cakie3ghKpLdSFBIw1CNVwXYKdmb4hgHaqXkD+UeK/wBo/wDsnq3545Xa8gUxNonhbXE2cb965HTOAQe4qK2moKuk8lZfj9mMHN0brN5/n9Hm54JdRPE8V5PKO1iEscgjIaNnAcrpQacA59Aa+ftCvZre0NxBMyMpRdGlGQ6mxk6lJB3HQ426VE5O55aST3S8Ux3S5GSMCQgdCPwtjfbY9R4V9/ap/Jcn9eL/ABikYyVaMZpa9FmmJSToylBvTq8jw3DeIPaCWK+Yu0QdU7CEZJUNpDY264zV3zPxn3OykmxqKAAA97MwVc47snJqig5ivIrSI+5DQEhUSGdSAGCorFANXeDitJx3hC3VtJA+wcYyOqkHUrY8iAazl/JY0rX2t8F45xeBu9t7/JStwK7e37QX0onKagqrH2GojIULoyR3ZznvrQ8NL9hH2nzmNNeeurSNWQOm+a57wLmefhsq2fEB+j6RT7kBeg3/ABJ+a9Dt06Upz0qK8ZRydrbNE0ZRlmr33TCinRiuc6BUxRQKACaWf4zTozQCrB+zRwbjiXf/ALTn6F5v9K3M8CupVhlWGCOmR9N6rrPlW1icPFAiMD8y5B+uDv8AWtoTShKL3MZwbnGS2LWsJw2T/iW5H/tlH5W5rdVUDlC01auwTXnOrfV+1nNKU1HFfdWFWDlhts7mc5y4VJaXA4jaD4l2uYx0kTbLHHoM+GA3ca1XA+ORXcKywnKnGR+JD3q47iP+tWGO6qkcpWgYstvGpbrpGnPqFxUuopxSlqt/AKDhJuOj2Mv7JHBS7x/6jP0I2P5VY80y44nwz+vcfnGo/wA6urLle1hcPFCkbDvXI++Dg9e+i75YtpZNckKO/wCs2Swx0xvt9KvKrF1XPOzXxYzjSkqShldP5uT7q0SVGSRQyMMMp3BB8a5LzRwybhkU8K5ksrlSFJ6xPsQCe47Y/pDzFdbhhCKFUYAGAPT1rzeWaSxtHIodGGGVhkEVWjW5bzzXf3L1qPMWWT697FLzBwH3zhxhGAxRGQnoHUArnyPQ+Rql5J5vCILO8PYzw4Qdp8IdRsu52zjA89iM523KqAMDoOlQuJ8EguBieJJMdCygkeh6j6GojUWFwkstfISpvEpxeenmSJbtFUszKqgZ1EgKB45O1V1lxYT2bzAAKRPpx3ojOqNv4hQfrUJfZ1w8HPu6+hZyPsWxVzNwmFoRC0a9kAAIwMIAOgwO7yqr5a0v7f2WWN6279DIeyKdRw4jIyJnyM7jKpjNaaXjydhcyR4YW/aDqNLNHGJCARnx0+oNRW5EsT/5WH9n/rVlZcHhhh7GONFiOcoB8J1fNkHrnzrSrOE5ueebKUoThFRyyR495hnttTFGhkTLE/IVI3yTt/pWY9mMJjsZm37Jp5Wh1d8YCqD9dJq2XkGxDZ93TrnTltGfNC2n8qvViAUKAAoGAuAAANsAeHlVXOKi4xvn1JUJOSlK2RA4XxSO6tUl+EpJGCwyGUZX41Y9Ntwc+FZn2aWYQ3jRZ93a5YQHuZU1AlfEYKjP9Hyq4bkGx1Z93UZ6gMwQ/wBwNp/KryGFUUKiqqqMBQAAAOgAHQUc4qLjG+YUJOSlK2X3Pdc2uQ/COJSTFSbO6Pxsoz2bEltwO8Etgd6scbiuk15liDKVYBlIwQQCCPAg9arSqYLpq6epapTx2admtCPY8UinQPFIsinvUg/cdQfI1Fbjim7W3QqzaHeTB3jClFXIHQkt0PhUOf2fWDnJtkBP6pZB9kYCp/CeXLe1z2EKR6hgkfMR4Fjk4+tS+Xtfv1+AuZo7d+hlbN/+Jpv7MB9dMR/dXrnThEltOOI2g+NNriPukTvYgeQGfQN+GtF/2PtNevsE1/r76v2s5q3x3Vo66Uk47Kz8TNUG4tS63XgUUPEIuJcPk7Fv/FidCD1jZlIw48QT9RuNqp/ZjxUe7G0k+Ge3d1aNtmwWLZA78FiPoPEVooeVrVJO0SCNHznUo0nIOfw4FHFOV7W5YNNCjsPx7q/l8SkH86rjhhcM7PPy/f2JwTup5XWXn+is594kFtXgT4p7kdlHEPnbWcMcdwC53q84VZdjbxRdezjRM+OlQufyqPwvlq2tiWhiVGPV92cjw1sS2PLNWEsIZSrDIYEEdMg7HcVSUlhUY6GkYu7lLUwvs/cHiPFPOf8AdJPWsfjKreC3OAWh7RcndsOVIA8e/wC/hXyteU7SNw8cCIwOdS5B653Od/rX04ty3b3WkzxK5X5W3DD0ZSD+dXqThOd3e1vixnThOEMKte/zcy/P9mr3dh2ePeu3Xp83ZKdbM3kpGc+bY76le1U/7rk83ix+2DV9wrl23tiTDEqM2xbdnI8C7EtjyzXviXAoLjHbxrJp6atwPp0q0ayUodI/siVJuM+sj48GvoxZQuXXQIIyWJGkYRc5PlXm55jRIraU/Clw8a5f4dAljZ1Ld2cgDr39ajtyFYHraxfbH+dWd7weGaLspY0eMYwpGwwMDHhgbZFZt073z79TRKdrZFD7SI4m4dJ2uMjBiz83aZAUJ3nO4OO7NXPLtu6WduknzrDGrA9QQgBB9OlR7Dk20hcPHAoZflLFnK/1dZOn6Vc0lNYFBdbiMHic3rawsUYp0ZrE1FimKKKAKMetBNLNAHrRminQCop0ZoBUZop0AUUjXO355uJ5M2rxH9MEjtgheWVA2GklYHEK9SOm35606Uql7bGc6kYanRKKzvOnGZbeOIxsI1eVUlnZO0EKtnDFcjqcDJ/zqVdcVa1sGmndZWjTUWRdCyEnCaRk4zlRn61HLdk+pPMSbXQuKeaoeBR3rFZbmWEI6ZMCRkFCcFR2hbJxvnbrVZxbmK4d7r3d44YrNT2krp2jPIFLFEGQABjBJ76lUm3ZNd97FXVSV2jY0qoLbjUi8JFzKV7T3YynAwuShdBjP9UVR2HMl7rsHmMWi7bR2Sph8adQkLZ2z1x3DHedpVGTv4fBDrRVvE3lKspzZzWYJo7dJIoWdC7zSjUsaA4ARBgu7EHA8vtY8o3081qHuRhyzBTpMZdAfgcod1z4VDpSUMbLKpFywou6VQeO8WW1tpJmyRGucDqx6KB6kgZ86gcCjvWZZbmSEI6ZMCRnKE4KjtCd8Drt1qqheOIlys8JfUVjr3jd1M90bV4oorQupLpraaSNdTr1ARR0z13+1ieZCeFG8wFb3cyAHoH07DzGr8qs6Ulbx+SqqxdzQUVz5eZ+IB7PIhY3aNph0kFSEUiSRs7DLaio6KCOu9X3KHFJ5WukuGRzBOY1kRdAbABIxk9Cfzq0qEoq7t27ERrRk7Z9q5o68TShVLMcBQST4ADJrA3nNN6630kLQpFaSOAzJqMnZ7FBvjxJP9JQO81d8zcVP/8AGkmIw0luu3g0yquB+3TkSTSe7sRzotNrZXL6xv0miWWM6kcZU4IyPHDAGpGazfEOJDh3DIzgFo44o0UnAZ9IUZPcNiT5A1E5U43czXLq8kc8AjB7aOMpGspYAxoxP6UYyc+lRym05LRE81JqL1ZrS4yBkb06wyW9xLxyQrLGPd4kG8ZICTNr0fP8+kfP+VT+beazBLHbpJFE0is7zSjKxouw0oCNbsQQB5faeS7qKd7q/kOcrNvKzsaqo1lxOOYyCNtXZSGN9iNLr8w3G+M91VnKfEZ5bQyXIwQ76W0GPXGvyyFDuud9vIVB9n6MeHmQbPcSTy5PcXchSfH5RVXTsnfZ279iVUu1bdX79zV0s1ibDm2ea3s1Qp7zcSOJDp+GNIXYSvpz4BQN+pq7ivLk3pUr+g3wdGwAGQ2voSTjbzIwMZKVFxyfdhGrGWndy7op0Vkaip0YpUAUU6WaAMUUZp5oBYpijVQKAMUYpE0fagGaVFOgClRRQBRTooBEVmeDcoy2zKsd2wt1dnEPZrqOok6HkJJK7+APpWnoq8ZuKaW5WUFJpvYpOYeCTXAKx3AijeNkkQxLIG1ZywJIIONq9XPLCPw/3Ms2js1jDfi+DGlvXKg4q5pVKqSSSWxHLi229yq4HwueLPb3Jn+FVUdmsYXT37Ekse85qlv/AGftIblRdMkNy5kMYQHEhxuzagWXIzp23AznG+woqVVlF3X4RV0otWf5Zkue4uz4WIE6yGCBPPLKP3KamcL5WZZkmuJu2eJCkKhBHHECMEhQTliBjJPT6VoMU6c1qOFeP3HKTlifdjP8Y5ZeS6W5gn7GURmNiYxKrJq1DZiMEEnf+DcWNs0cSo8jSsoAMjABmPicDFSKKq5tpJ7FlBJtrcgcd4Ot1bSQOSBIuMjqCCGU/QgGo/BOFTxZ7e5M/wAKqo7NY1ULnfYkljnc5q3oNFN4cOxOBYsW5lLnkhy06x3LR29zIXmiCAsS+O0CSE/CGxvsas+NcuLPZG1RuyQrGowNWEjKnSASO5QOtXFFW5s7p30K8qNmralTJy+DexXOraGFo0jxsCx3bVn9X4cY+teeEcKFlDMWfXqlmndsad2+I7ZPQLVvRVeZJqz0JwRTutTnnKfKslzYxmafFvM7TPAqBWkJcnDy5yVOAcADurX8w8CF1CsOrQokjZgFzqWNtWjGRgHA+1WtFXnWlKWLxuikKMYxwlTzJwAXcHZlyhDq6OBq0uhyDg9RuRjzr6cG4fNFqM9wZy2nA7NY0QKD8qrk753ye4VY5p1TG8OHY0wLFi3M/b8syR38tylwQkzI0kPZgltCFFHaE5C75wBT4zy08tylxBP2MqxmMkxiRWQtqHwkjBB3zV/RU82V7+FtivKja3ruVx4Y5tGhaZmdo2QzMBqywI1aRgbZ6eX1qKLmDhtpCk0gVEVYwxB+JgpPRcnJwTV3SIqMWz01Jcd1qY/kLgWlprtlZe3eQwo2zRws7SDbuLE5x4AVsaKVTUm5yxMQgoRsh0qKdZlxUU6KAVOilQDxRSooB0ClTFAFGaCKWmgHSxRijNAFFOlQBQBTpUAUYop0ACilToBU6WaKAKKM0ZoAoozRQDoxRSoAoop0AUqKKAKKKdAFKinQCooooAoop0AUqeKVAOilRQBRTpUAU6VGKAdFLFGKAdApYpigP//Z"/>
          <p:cNvSpPr>
            <a:spLocks noChangeAspect="1" noChangeArrowheads="1"/>
          </p:cNvSpPr>
          <p:nvPr/>
        </p:nvSpPr>
        <p:spPr bwMode="gray">
          <a:xfrm>
            <a:off x="1254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endParaRPr lang="en-GB"/>
          </a:p>
        </p:txBody>
      </p:sp>
      <p:sp>
        <p:nvSpPr>
          <p:cNvPr id="164870" name="Oval 76"/>
          <p:cNvSpPr>
            <a:spLocks noChangeArrowheads="1"/>
          </p:cNvSpPr>
          <p:nvPr/>
        </p:nvSpPr>
        <p:spPr bwMode="gray">
          <a:xfrm>
            <a:off x="287338" y="269875"/>
            <a:ext cx="390525" cy="390525"/>
          </a:xfrm>
          <a:prstGeom prst="ellipse">
            <a:avLst/>
          </a:prstGeom>
          <a:solidFill>
            <a:schemeClr val="accent2"/>
          </a:solidFill>
          <a:ln w="222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22830"/>
            <a:ext cx="714931" cy="51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74C8500-9443-4AAC-B1F0-8E7885B75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66818"/>
              </p:ext>
            </p:extLst>
          </p:nvPr>
        </p:nvGraphicFramePr>
        <p:xfrm>
          <a:off x="536331" y="1239714"/>
          <a:ext cx="8950570" cy="51435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5279">
                  <a:extLst>
                    <a:ext uri="{9D8B030D-6E8A-4147-A177-3AD203B41FA5}">
                      <a16:colId xmlns:a16="http://schemas.microsoft.com/office/drawing/2014/main" val="1336826476"/>
                    </a:ext>
                  </a:extLst>
                </a:gridCol>
                <a:gridCol w="1042380">
                  <a:extLst>
                    <a:ext uri="{9D8B030D-6E8A-4147-A177-3AD203B41FA5}">
                      <a16:colId xmlns:a16="http://schemas.microsoft.com/office/drawing/2014/main" val="431998882"/>
                    </a:ext>
                  </a:extLst>
                </a:gridCol>
                <a:gridCol w="1042380">
                  <a:extLst>
                    <a:ext uri="{9D8B030D-6E8A-4147-A177-3AD203B41FA5}">
                      <a16:colId xmlns:a16="http://schemas.microsoft.com/office/drawing/2014/main" val="61722879"/>
                    </a:ext>
                  </a:extLst>
                </a:gridCol>
                <a:gridCol w="1042380">
                  <a:extLst>
                    <a:ext uri="{9D8B030D-6E8A-4147-A177-3AD203B41FA5}">
                      <a16:colId xmlns:a16="http://schemas.microsoft.com/office/drawing/2014/main" val="274976101"/>
                    </a:ext>
                  </a:extLst>
                </a:gridCol>
                <a:gridCol w="1042380">
                  <a:extLst>
                    <a:ext uri="{9D8B030D-6E8A-4147-A177-3AD203B41FA5}">
                      <a16:colId xmlns:a16="http://schemas.microsoft.com/office/drawing/2014/main" val="2634805225"/>
                    </a:ext>
                  </a:extLst>
                </a:gridCol>
                <a:gridCol w="1125771">
                  <a:extLst>
                    <a:ext uri="{9D8B030D-6E8A-4147-A177-3AD203B41FA5}">
                      <a16:colId xmlns:a16="http://schemas.microsoft.com/office/drawing/2014/main" val="1877871799"/>
                    </a:ext>
                  </a:extLst>
                </a:gridCol>
              </a:tblGrid>
              <a:tr h="222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COASTING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31.12.2016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31.12.2017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31.12.2018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31.12.2019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31.12.2020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1685610"/>
                  </a:ext>
                </a:extLst>
              </a:tr>
              <a:tr h="408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Revenues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 dirty="0">
                          <a:effectLst/>
                        </a:rPr>
                        <a:t>    10.338.586,58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10.131.386,56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10.675.703,18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11.244.296,64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8.274.978,93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3612649"/>
                  </a:ext>
                </a:extLst>
              </a:tr>
              <a:tr h="408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Cost of sales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 dirty="0">
                          <a:effectLst/>
                        </a:rPr>
                        <a:t>     (7.277.741,19)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(6.810.109,58)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(6.443.981,25)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(5.546.570,28)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(4.479.085,52)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7023599"/>
                  </a:ext>
                </a:extLst>
              </a:tr>
              <a:tr h="408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Gross profit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 dirty="0">
                          <a:effectLst/>
                        </a:rPr>
                        <a:t>      3.060.845,39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3.321.276,98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4.231.721,93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5.697.726,36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3.795.893,41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498436"/>
                  </a:ext>
                </a:extLst>
              </a:tr>
              <a:tr h="408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Other expenses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     (1.471.399,87)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(1.443.421,59)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(1.398.185,20)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(1.293.225,47)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  (875.650,24)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0236400"/>
                  </a:ext>
                </a:extLst>
              </a:tr>
              <a:tr h="408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Other income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                     -  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7985495"/>
                  </a:ext>
                </a:extLst>
              </a:tr>
              <a:tr h="408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Financial income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                     -  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6897574"/>
                  </a:ext>
                </a:extLst>
              </a:tr>
              <a:tr h="408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Financial expenses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(182.127,67)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  (153.469,20)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7100812"/>
                  </a:ext>
                </a:extLst>
              </a:tr>
              <a:tr h="408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Profit before income taxes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      1.589.445,51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1.877.855,39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2.833.536,73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4.222.373,22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2.766.773,97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6039891"/>
                  </a:ext>
                </a:extLst>
              </a:tr>
              <a:tr h="408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Income taxes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                     -  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6228388"/>
                  </a:ext>
                </a:extLst>
              </a:tr>
              <a:tr h="408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Net profit after taxes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      1.589.445,51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1.877.855,39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2.833.536,73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4.222.373,22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2.766.773,97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7171371"/>
                  </a:ext>
                </a:extLst>
              </a:tr>
              <a:tr h="408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Depreciation and amortisation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954.439,58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1.236.618,90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1.105.575,92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1.193.565,76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1.184.217,32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0239390"/>
                  </a:ext>
                </a:extLst>
              </a:tr>
              <a:tr h="43274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Earnings before income taxes, financial results, depreciation and amortisation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2.543.885,10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3.114.474,29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3.939.112,65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5.598.066,65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4.104.460,49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5314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289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0" name="Title 1"/>
          <p:cNvSpPr>
            <a:spLocks noGrp="1"/>
          </p:cNvSpPr>
          <p:nvPr>
            <p:ph type="title"/>
          </p:nvPr>
        </p:nvSpPr>
        <p:spPr bwMode="gray">
          <a:xfrm>
            <a:off x="1066800" y="266185"/>
            <a:ext cx="7747000" cy="369332"/>
          </a:xfrm>
        </p:spPr>
        <p:txBody>
          <a:bodyPr/>
          <a:lstStyle/>
          <a:p>
            <a:r>
              <a:rPr lang="en-GB" sz="2400" dirty="0">
                <a:latin typeface="Arial" charset="0"/>
                <a:cs typeface="Arial" charset="0"/>
              </a:rPr>
              <a:t>Ship Repair</a:t>
            </a:r>
            <a:r>
              <a:rPr lang="el-GR" sz="2400" dirty="0">
                <a:latin typeface="Arial" charset="0"/>
                <a:cs typeface="Arial" charset="0"/>
              </a:rPr>
              <a:t>/</a:t>
            </a:r>
            <a:r>
              <a:rPr lang="en-US" sz="2400" dirty="0">
                <a:latin typeface="Arial" charset="0"/>
                <a:cs typeface="Arial" charset="0"/>
              </a:rPr>
              <a:t>vessel</a:t>
            </a:r>
            <a:endParaRPr lang="en-GB" sz="2400" dirty="0">
              <a:latin typeface="Arial" charset="0"/>
              <a:cs typeface="Arial" charset="0"/>
            </a:endParaRPr>
          </a:p>
        </p:txBody>
      </p:sp>
      <p:sp>
        <p:nvSpPr>
          <p:cNvPr id="275484" name="Oval 32"/>
          <p:cNvSpPr>
            <a:spLocks noChangeArrowheads="1"/>
          </p:cNvSpPr>
          <p:nvPr/>
        </p:nvSpPr>
        <p:spPr bwMode="gray">
          <a:xfrm>
            <a:off x="287338" y="269875"/>
            <a:ext cx="390525" cy="390525"/>
          </a:xfrm>
          <a:prstGeom prst="ellipse">
            <a:avLst/>
          </a:prstGeom>
          <a:solidFill>
            <a:schemeClr val="accent2"/>
          </a:solidFill>
          <a:ln w="222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5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22830"/>
            <a:ext cx="714931" cy="51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Γράφημα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93531" y="1521069"/>
          <a:ext cx="8247184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8377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60" name="Title 1"/>
          <p:cNvSpPr>
            <a:spLocks noGrp="1"/>
          </p:cNvSpPr>
          <p:nvPr>
            <p:ph type="title"/>
          </p:nvPr>
        </p:nvSpPr>
        <p:spPr bwMode="gray">
          <a:xfrm>
            <a:off x="1066800" y="266185"/>
            <a:ext cx="7747000" cy="369332"/>
          </a:xfrm>
        </p:spPr>
        <p:txBody>
          <a:bodyPr/>
          <a:lstStyle/>
          <a:p>
            <a:r>
              <a:rPr lang="en-GB" sz="2400" dirty="0">
                <a:latin typeface="Arial" charset="0"/>
                <a:cs typeface="Arial" charset="0"/>
              </a:rPr>
              <a:t>Ship Repair</a:t>
            </a:r>
            <a:r>
              <a:rPr lang="en-US" sz="2400" dirty="0">
                <a:latin typeface="Arial" charset="0"/>
                <a:cs typeface="Arial" charset="0"/>
              </a:rPr>
              <a:t> Financial Results</a:t>
            </a:r>
            <a:endParaRPr lang="en-GB" sz="2400" dirty="0">
              <a:latin typeface="Arial" charset="0"/>
              <a:cs typeface="Arial" charset="0"/>
            </a:endParaRPr>
          </a:p>
        </p:txBody>
      </p:sp>
      <p:sp>
        <p:nvSpPr>
          <p:cNvPr id="275484" name="Oval 32"/>
          <p:cNvSpPr>
            <a:spLocks noChangeArrowheads="1"/>
          </p:cNvSpPr>
          <p:nvPr/>
        </p:nvSpPr>
        <p:spPr bwMode="gray">
          <a:xfrm>
            <a:off x="287338" y="269875"/>
            <a:ext cx="390525" cy="390525"/>
          </a:xfrm>
          <a:prstGeom prst="ellipse">
            <a:avLst/>
          </a:prstGeom>
          <a:solidFill>
            <a:schemeClr val="accent2"/>
          </a:solidFill>
          <a:ln w="222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5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22830"/>
            <a:ext cx="714931" cy="51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C352B34-0241-45EB-9002-6ADCE0D45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88547"/>
              </p:ext>
            </p:extLst>
          </p:nvPr>
        </p:nvGraphicFramePr>
        <p:xfrm>
          <a:off x="501161" y="1285462"/>
          <a:ext cx="8985738" cy="50977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1045">
                  <a:extLst>
                    <a:ext uri="{9D8B030D-6E8A-4147-A177-3AD203B41FA5}">
                      <a16:colId xmlns:a16="http://schemas.microsoft.com/office/drawing/2014/main" val="1832008455"/>
                    </a:ext>
                  </a:extLst>
                </a:gridCol>
                <a:gridCol w="1085072">
                  <a:extLst>
                    <a:ext uri="{9D8B030D-6E8A-4147-A177-3AD203B41FA5}">
                      <a16:colId xmlns:a16="http://schemas.microsoft.com/office/drawing/2014/main" val="1459116099"/>
                    </a:ext>
                  </a:extLst>
                </a:gridCol>
                <a:gridCol w="1046476">
                  <a:extLst>
                    <a:ext uri="{9D8B030D-6E8A-4147-A177-3AD203B41FA5}">
                      <a16:colId xmlns:a16="http://schemas.microsoft.com/office/drawing/2014/main" val="4122900136"/>
                    </a:ext>
                  </a:extLst>
                </a:gridCol>
                <a:gridCol w="1046476">
                  <a:extLst>
                    <a:ext uri="{9D8B030D-6E8A-4147-A177-3AD203B41FA5}">
                      <a16:colId xmlns:a16="http://schemas.microsoft.com/office/drawing/2014/main" val="2773937155"/>
                    </a:ext>
                  </a:extLst>
                </a:gridCol>
                <a:gridCol w="1046476">
                  <a:extLst>
                    <a:ext uri="{9D8B030D-6E8A-4147-A177-3AD203B41FA5}">
                      <a16:colId xmlns:a16="http://schemas.microsoft.com/office/drawing/2014/main" val="3418150098"/>
                    </a:ext>
                  </a:extLst>
                </a:gridCol>
                <a:gridCol w="1130193">
                  <a:extLst>
                    <a:ext uri="{9D8B030D-6E8A-4147-A177-3AD203B41FA5}">
                      <a16:colId xmlns:a16="http://schemas.microsoft.com/office/drawing/2014/main" val="3794316966"/>
                    </a:ext>
                  </a:extLst>
                </a:gridCol>
              </a:tblGrid>
              <a:tr h="220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SHIP REPAIRING (TANKS AND DOCK)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31.12.2016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31.12.2017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31.12.2018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31.12.2019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31.12.2020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0704611"/>
                  </a:ext>
                </a:extLst>
              </a:tr>
              <a:tr h="4043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Revenues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 dirty="0">
                          <a:effectLst/>
                        </a:rPr>
                        <a:t>      6.889.884,36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6.886.976,78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9.463.939,14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11.859.676,17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13.786.557,81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9770230"/>
                  </a:ext>
                </a:extLst>
              </a:tr>
              <a:tr h="4043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Cost of sales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 dirty="0">
                          <a:effectLst/>
                        </a:rPr>
                        <a:t>     (4.826.561,90)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(5.347.464,08)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(6.547.676,65)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(9.992.112,97)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(9.865.904,87)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4709181"/>
                  </a:ext>
                </a:extLst>
              </a:tr>
              <a:tr h="4043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Gross profit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 dirty="0">
                          <a:effectLst/>
                        </a:rPr>
                        <a:t>      2.063.322,46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1.539.512,70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2.916.262,49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1.867.563,20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3.920.652,94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4076525"/>
                  </a:ext>
                </a:extLst>
              </a:tr>
              <a:tr h="4043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Other expenses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        (932.471,23)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(1.079.440,42)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(1.460.777,96)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(1.740.136,04)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(2.570.471,95)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3302564"/>
                  </a:ext>
                </a:extLst>
              </a:tr>
              <a:tr h="4043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Other income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 554.900,52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1.021.970,19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943.357,72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1.085.692,93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9983309"/>
                  </a:ext>
                </a:extLst>
              </a:tr>
              <a:tr h="4043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Financial income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                  -  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9900137"/>
                  </a:ext>
                </a:extLst>
              </a:tr>
              <a:tr h="4043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Financial expenses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                  -  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(209.535,43)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(272.072,39)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7293798"/>
                  </a:ext>
                </a:extLst>
              </a:tr>
              <a:tr h="4043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Profit before income taxes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      1.130.851,23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1.014.972,80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2.477.454,72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 861.249,45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2.163.801,53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7497511"/>
                  </a:ext>
                </a:extLst>
              </a:tr>
              <a:tr h="4043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Income taxes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                     -  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2167663"/>
                  </a:ext>
                </a:extLst>
              </a:tr>
              <a:tr h="4043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Net profit after taxes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      1.130.851,23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1.014.972,80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2.477.454,72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861.249,45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2.163.801,53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4618881"/>
                  </a:ext>
                </a:extLst>
              </a:tr>
              <a:tr h="40438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Depreciation and amortisation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642.162,52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1.022.457,27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1.196.939,26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2.194.520,46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2.358.492,24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2808576"/>
                  </a:ext>
                </a:extLst>
              </a:tr>
              <a:tr h="4288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Earnings before income taxes, financial results, depreciation and amortisation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1.773.013,75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2.037.430,07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3.674.393,98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3.265.305,34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4.794.366,16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1894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219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4817" y="259051"/>
            <a:ext cx="8474383" cy="400110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dirty="0"/>
              <a:t>Balance Sheet Overview</a:t>
            </a: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gray">
          <a:xfrm>
            <a:off x="295439" y="881861"/>
            <a:ext cx="9163050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3152" rIns="45720" bIns="45720" anchor="ctr">
            <a:spAutoFit/>
          </a:bodyPr>
          <a:lstStyle/>
          <a:p>
            <a:pPr algn="l">
              <a:buClr>
                <a:srgbClr val="296CB5"/>
              </a:buClr>
            </a:pPr>
            <a:r>
              <a:rPr lang="en-US" sz="16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</a:p>
        </p:txBody>
      </p:sp>
      <p:sp>
        <p:nvSpPr>
          <p:cNvPr id="47" name="Rectangle 46"/>
          <p:cNvSpPr/>
          <p:nvPr/>
        </p:nvSpPr>
        <p:spPr bwMode="gray">
          <a:xfrm>
            <a:off x="398222" y="1627834"/>
            <a:ext cx="4252645" cy="465231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9144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85725" algn="l">
              <a:lnSpc>
                <a:spcPts val="1000"/>
              </a:lnSpc>
              <a:spcBef>
                <a:spcPts val="300"/>
              </a:spcBef>
              <a:buClr>
                <a:schemeClr val="accent6"/>
              </a:buClr>
              <a:buSzPct val="80000"/>
            </a:pPr>
            <a:endParaRPr lang="en-GB" sz="80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698970"/>
              </p:ext>
            </p:extLst>
          </p:nvPr>
        </p:nvGraphicFramePr>
        <p:xfrm>
          <a:off x="447511" y="908238"/>
          <a:ext cx="9010977" cy="544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Worksheet" r:id="rId3" imgW="6067313" imgH="5238724" progId="Excel.Sheet.12">
                  <p:embed/>
                </p:oleObj>
              </mc:Choice>
              <mc:Fallback>
                <p:oleObj name="Worksheet" r:id="rId3" imgW="6067313" imgH="5238724" progId="Excel.Sheet.12">
                  <p:embed/>
                  <p:pic>
                    <p:nvPicPr>
                      <p:cNvPr id="3" name="Αντικείμενο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1" y="908238"/>
                        <a:ext cx="9010977" cy="5448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95C7D678-AF69-4E67-B214-28E5FEB4E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22830"/>
            <a:ext cx="714931" cy="51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099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4817" y="259051"/>
            <a:ext cx="8474383" cy="400110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dirty="0"/>
              <a:t>Expenses Overview</a:t>
            </a: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gray">
          <a:xfrm>
            <a:off x="295439" y="881861"/>
            <a:ext cx="9163050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3152" rIns="45720" bIns="45720" anchor="ctr">
            <a:spAutoFit/>
          </a:bodyPr>
          <a:lstStyle/>
          <a:p>
            <a:pPr algn="l">
              <a:buClr>
                <a:srgbClr val="296CB5"/>
              </a:buClr>
            </a:pPr>
            <a:r>
              <a:rPr lang="en-US" sz="16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</a:p>
        </p:txBody>
      </p:sp>
      <p:sp>
        <p:nvSpPr>
          <p:cNvPr id="47" name="Rectangle 46"/>
          <p:cNvSpPr/>
          <p:nvPr/>
        </p:nvSpPr>
        <p:spPr bwMode="gray">
          <a:xfrm>
            <a:off x="398222" y="1627834"/>
            <a:ext cx="4252645" cy="465231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9144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85725" algn="l">
              <a:lnSpc>
                <a:spcPts val="1000"/>
              </a:lnSpc>
              <a:spcBef>
                <a:spcPts val="300"/>
              </a:spcBef>
              <a:buClr>
                <a:schemeClr val="accent6"/>
              </a:buClr>
              <a:buSzPct val="80000"/>
            </a:pPr>
            <a:endParaRPr lang="en-GB" sz="80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/>
          </p:nvPr>
        </p:nvGraphicFramePr>
        <p:xfrm>
          <a:off x="998538" y="1065213"/>
          <a:ext cx="7551737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Worksheet" r:id="rId3" imgW="5204580" imgH="2743200" progId="Excel.Sheet.12">
                  <p:embed/>
                </p:oleObj>
              </mc:Choice>
              <mc:Fallback>
                <p:oleObj name="Worksheet" r:id="rId3" imgW="5204580" imgH="2743200" progId="Excel.Sheet.12">
                  <p:embed/>
                  <p:pic>
                    <p:nvPicPr>
                      <p:cNvPr id="3" name="Αντικείμενο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1065213"/>
                        <a:ext cx="7551737" cy="4448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22830"/>
            <a:ext cx="714931" cy="51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9175" y="5610225"/>
            <a:ext cx="7995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*From the adoption of IFRS 16, this liability refers to the variable amount excludes the minimum annual fee regarding the current period of € 3,500,000.00 with a corresponding decrease in the expense account “Concession agreement fee”. The figures on the table include the minimum fee for comparison reasons.</a:t>
            </a:r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45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4817" y="259051"/>
            <a:ext cx="8474383" cy="400110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dirty="0"/>
              <a:t>Balance Sheet Overview</a:t>
            </a:r>
            <a:r>
              <a:rPr lang="en-US" dirty="0"/>
              <a:t>: Net Debt</a:t>
            </a:r>
            <a:endParaRPr lang="en-IN" dirty="0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gray">
          <a:xfrm>
            <a:off x="295439" y="881861"/>
            <a:ext cx="9163050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3152" rIns="45720" bIns="45720" anchor="ctr">
            <a:spAutoFit/>
          </a:bodyPr>
          <a:lstStyle/>
          <a:p>
            <a:pPr algn="l">
              <a:buClr>
                <a:srgbClr val="296CB5"/>
              </a:buClr>
            </a:pPr>
            <a:r>
              <a:rPr lang="en-US" sz="16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</a:p>
        </p:txBody>
      </p:sp>
      <p:sp>
        <p:nvSpPr>
          <p:cNvPr id="47" name="Rectangle 46"/>
          <p:cNvSpPr/>
          <p:nvPr/>
        </p:nvSpPr>
        <p:spPr bwMode="gray">
          <a:xfrm>
            <a:off x="398222" y="1627834"/>
            <a:ext cx="4252645" cy="465231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9144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85725" algn="l">
              <a:lnSpc>
                <a:spcPts val="1000"/>
              </a:lnSpc>
              <a:spcBef>
                <a:spcPts val="300"/>
              </a:spcBef>
              <a:buClr>
                <a:schemeClr val="accent6"/>
              </a:buClr>
              <a:buSzPct val="80000"/>
            </a:pPr>
            <a:endParaRPr lang="en-GB" sz="80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683555"/>
              </p:ext>
            </p:extLst>
          </p:nvPr>
        </p:nvGraphicFramePr>
        <p:xfrm>
          <a:off x="581025" y="1065213"/>
          <a:ext cx="8694860" cy="415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2" name="Worksheet" r:id="rId3" imgW="5593000" imgH="3474614" progId="Excel.Sheet.12">
                  <p:embed/>
                </p:oleObj>
              </mc:Choice>
              <mc:Fallback>
                <p:oleObj name="Worksheet" r:id="rId3" imgW="5593000" imgH="3474614" progId="Excel.Sheet.12">
                  <p:embed/>
                  <p:pic>
                    <p:nvPicPr>
                      <p:cNvPr id="4" name="Αντικείμενο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065213"/>
                        <a:ext cx="8694860" cy="415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22830"/>
            <a:ext cx="714931" cy="51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300" y="5334000"/>
            <a:ext cx="8963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*PPA leases due to the adoption of IFRS 16 recognized  lease liabilities and right-of-use assets.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These liabilities were measured at the present value of the remaining lease payments, discounted using the leases’ incremental borrowing rate as of 1 January 2019.</a:t>
            </a:r>
            <a:r>
              <a:rPr lang="en-US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1179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414B-A07A-401F-8432-CC3D02FFF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Mandatory Investments</a:t>
            </a:r>
            <a:endParaRPr lang="el-GR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F9BBC1C-23AA-4BC4-A58F-2AE2D5F8B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680164"/>
              </p:ext>
            </p:extLst>
          </p:nvPr>
        </p:nvGraphicFramePr>
        <p:xfrm>
          <a:off x="810863" y="1069558"/>
          <a:ext cx="8284274" cy="5327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5689">
                  <a:extLst>
                    <a:ext uri="{9D8B030D-6E8A-4147-A177-3AD203B41FA5}">
                      <a16:colId xmlns:a16="http://schemas.microsoft.com/office/drawing/2014/main" val="2981616867"/>
                    </a:ext>
                  </a:extLst>
                </a:gridCol>
                <a:gridCol w="2182238">
                  <a:extLst>
                    <a:ext uri="{9D8B030D-6E8A-4147-A177-3AD203B41FA5}">
                      <a16:colId xmlns:a16="http://schemas.microsoft.com/office/drawing/2014/main" val="1598313856"/>
                    </a:ext>
                  </a:extLst>
                </a:gridCol>
                <a:gridCol w="1286377">
                  <a:extLst>
                    <a:ext uri="{9D8B030D-6E8A-4147-A177-3AD203B41FA5}">
                      <a16:colId xmlns:a16="http://schemas.microsoft.com/office/drawing/2014/main" val="2066063324"/>
                    </a:ext>
                  </a:extLst>
                </a:gridCol>
                <a:gridCol w="1286377">
                  <a:extLst>
                    <a:ext uri="{9D8B030D-6E8A-4147-A177-3AD203B41FA5}">
                      <a16:colId xmlns:a16="http://schemas.microsoft.com/office/drawing/2014/main" val="1736886405"/>
                    </a:ext>
                  </a:extLst>
                </a:gridCol>
                <a:gridCol w="1286377">
                  <a:extLst>
                    <a:ext uri="{9D8B030D-6E8A-4147-A177-3AD203B41FA5}">
                      <a16:colId xmlns:a16="http://schemas.microsoft.com/office/drawing/2014/main" val="2620169523"/>
                    </a:ext>
                  </a:extLst>
                </a:gridCol>
                <a:gridCol w="1067216">
                  <a:extLst>
                    <a:ext uri="{9D8B030D-6E8A-4147-A177-3AD203B41FA5}">
                      <a16:colId xmlns:a16="http://schemas.microsoft.com/office/drawing/2014/main" val="4086991123"/>
                    </a:ext>
                  </a:extLst>
                </a:gridCol>
              </a:tblGrid>
              <a:tr h="601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Mandatory Enhancement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Item Name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Concession Agreement Reference Amount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Reference amount of contracted projects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Construction Contract Amount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Accumulated Investment Amount (until Dec 31 2020)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extLst>
                  <a:ext uri="{0D108BD9-81ED-4DB2-BD59-A6C34878D82A}">
                    <a16:rowId xmlns:a16="http://schemas.microsoft.com/office/drawing/2014/main" val="733929727"/>
                  </a:ext>
                </a:extLst>
              </a:tr>
              <a:tr h="3819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ME01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Passenger Terminal Expansion (South Zone - Phase A)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136.283.800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136.283.800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102.954.367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14.332.020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extLst>
                  <a:ext uri="{0D108BD9-81ED-4DB2-BD59-A6C34878D82A}">
                    <a16:rowId xmlns:a16="http://schemas.microsoft.com/office/drawing/2014/main" val="2003208994"/>
                  </a:ext>
                </a:extLst>
              </a:tr>
              <a:tr h="3819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ME02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Repair of pavements, rails and RMG cranes of Pier I Container Terminal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8.000.000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8.000.000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6.800.475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2.771.170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extLst>
                  <a:ext uri="{0D108BD9-81ED-4DB2-BD59-A6C34878D82A}">
                    <a16:rowId xmlns:a16="http://schemas.microsoft.com/office/drawing/2014/main" val="1128215195"/>
                  </a:ext>
                </a:extLst>
              </a:tr>
              <a:tr h="3819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ME03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</a:rPr>
                        <a:t>Convertion</a:t>
                      </a:r>
                      <a:r>
                        <a:rPr lang="en-US" sz="1000" u="none" strike="noStrike" dirty="0">
                          <a:effectLst/>
                        </a:rPr>
                        <a:t> of Pentagonal Warehouse to Passengers Terminal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1.500.000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0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 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12.358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extLst>
                  <a:ext uri="{0D108BD9-81ED-4DB2-BD59-A6C34878D82A}">
                    <a16:rowId xmlns:a16="http://schemas.microsoft.com/office/drawing/2014/main" val="2132127386"/>
                  </a:ext>
                </a:extLst>
              </a:tr>
              <a:tr h="4525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ME04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Underground Tunnel for the connection of G2 Car Terminal to the ex-ODDY area.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5.000.000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0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 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55.565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extLst>
                  <a:ext uri="{0D108BD9-81ED-4DB2-BD59-A6C34878D82A}">
                    <a16:rowId xmlns:a16="http://schemas.microsoft.com/office/drawing/2014/main" val="281924323"/>
                  </a:ext>
                </a:extLst>
              </a:tr>
              <a:tr h="3819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ME05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Upgrade and maintenance of Port Infrastructure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15.000.000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1.270.483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854.467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645.519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extLst>
                  <a:ext uri="{0D108BD9-81ED-4DB2-BD59-A6C34878D82A}">
                    <a16:rowId xmlns:a16="http://schemas.microsoft.com/office/drawing/2014/main" val="3827545517"/>
                  </a:ext>
                </a:extLst>
              </a:tr>
              <a:tr h="3819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ME06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Supply of Equipment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25.000.000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21.500.000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21.500.000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9.500.869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extLst>
                  <a:ext uri="{0D108BD9-81ED-4DB2-BD59-A6C34878D82A}">
                    <a16:rowId xmlns:a16="http://schemas.microsoft.com/office/drawing/2014/main" val="4128938286"/>
                  </a:ext>
                </a:extLst>
              </a:tr>
              <a:tr h="3819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ME07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Dredging of Central Port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8.000.000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0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 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69.028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extLst>
                  <a:ext uri="{0D108BD9-81ED-4DB2-BD59-A6C34878D82A}">
                    <a16:rowId xmlns:a16="http://schemas.microsoft.com/office/drawing/2014/main" val="261688024"/>
                  </a:ext>
                </a:extLst>
              </a:tr>
              <a:tr h="3819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ME08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Studies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5.000.000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5.000.000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9.600.000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2.336.297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extLst>
                  <a:ext uri="{0D108BD9-81ED-4DB2-BD59-A6C34878D82A}">
                    <a16:rowId xmlns:a16="http://schemas.microsoft.com/office/drawing/2014/main" val="233165870"/>
                  </a:ext>
                </a:extLst>
              </a:tr>
              <a:tr h="3819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ME09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Construction of New Oil Terminal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15.000.000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15.000.000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19.541.587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20.846.402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extLst>
                  <a:ext uri="{0D108BD9-81ED-4DB2-BD59-A6C34878D82A}">
                    <a16:rowId xmlns:a16="http://schemas.microsoft.com/office/drawing/2014/main" val="2329687421"/>
                  </a:ext>
                </a:extLst>
              </a:tr>
              <a:tr h="3819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ME10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Expansion of Ro-Ro (Car) Terminal - </a:t>
                      </a:r>
                      <a:r>
                        <a:rPr lang="en-US" sz="1000" u="none" strike="noStrike" dirty="0" err="1">
                          <a:effectLst/>
                        </a:rPr>
                        <a:t>Hrakleous</a:t>
                      </a:r>
                      <a:r>
                        <a:rPr lang="en-US" sz="1000" u="none" strike="noStrike" dirty="0">
                          <a:effectLst/>
                        </a:rPr>
                        <a:t> Pier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>
                          <a:effectLst/>
                        </a:rPr>
                        <a:t>20.000.000</a:t>
                      </a:r>
                      <a:endParaRPr lang="el-G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u="none" strike="noStrike">
                          <a:effectLst/>
                        </a:rPr>
                        <a:t>0</a:t>
                      </a:r>
                      <a:r>
                        <a:rPr lang="el-GR" sz="1000" u="none" strike="noStrike" dirty="0">
                          <a:effectLst/>
                        </a:rPr>
                        <a:t> 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 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193.355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extLst>
                  <a:ext uri="{0D108BD9-81ED-4DB2-BD59-A6C34878D82A}">
                    <a16:rowId xmlns:a16="http://schemas.microsoft.com/office/drawing/2014/main" val="695866356"/>
                  </a:ext>
                </a:extLst>
              </a:tr>
              <a:tr h="3819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ME11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</a:rPr>
                        <a:t>Improvement of Infrastructure of Ship Repair Zone (Including floating docks)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55.000.000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55.000.000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50.353.403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l-GR" sz="1000" u="none" strike="noStrike" dirty="0">
                          <a:effectLst/>
                        </a:rPr>
                        <a:t>32.237.532</a:t>
                      </a:r>
                      <a:endParaRPr lang="el-G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extLst>
                  <a:ext uri="{0D108BD9-81ED-4DB2-BD59-A6C34878D82A}">
                    <a16:rowId xmlns:a16="http://schemas.microsoft.com/office/drawing/2014/main" val="4171259186"/>
                  </a:ext>
                </a:extLst>
              </a:tr>
              <a:tr h="430796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Total amount € without VAT (A)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1" u="none" strike="noStrike" dirty="0">
                          <a:effectLst/>
                        </a:rPr>
                        <a:t>293.783.800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1" u="none" strike="noStrike" dirty="0">
                          <a:effectLst/>
                        </a:rPr>
                        <a:t>242.054.283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1" u="none" strike="noStrike" dirty="0">
                          <a:effectLst/>
                        </a:rPr>
                        <a:t>211.604.300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b="1" u="none" strike="noStrike" dirty="0">
                          <a:effectLst/>
                        </a:rPr>
                        <a:t>83.000.115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32" marR="5232" marT="5232" marB="0" anchor="ctr"/>
                </a:tc>
                <a:extLst>
                  <a:ext uri="{0D108BD9-81ED-4DB2-BD59-A6C34878D82A}">
                    <a16:rowId xmlns:a16="http://schemas.microsoft.com/office/drawing/2014/main" val="2765536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20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066800"/>
          </a:xfrm>
          <a:gradFill>
            <a:gsLst>
              <a:gs pos="0">
                <a:schemeClr val="accent1">
                  <a:tint val="66000"/>
                  <a:satMod val="160000"/>
                  <a:lumMod val="6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l"/>
            <a:r>
              <a:rPr lang="en-US" dirty="0"/>
              <a:t>    Piraeus Port map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00" y="190496"/>
            <a:ext cx="1270000" cy="74773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196060"/>
            <a:ext cx="1270000" cy="74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363663"/>
            <a:ext cx="96012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15">
            <a:extLst>
              <a:ext uri="{FF2B5EF4-FFF2-40B4-BE49-F238E27FC236}">
                <a16:creationId xmlns:a16="http://schemas.microsoft.com/office/drawing/2014/main" id="{C59F5BFF-0135-4931-8B15-7C830EA210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87251" y="3217984"/>
            <a:ext cx="225425" cy="272562"/>
          </a:xfrm>
          <a:prstGeom prst="ellipse">
            <a:avLst/>
          </a:prstGeom>
          <a:solidFill>
            <a:srgbClr val="94C3E0"/>
          </a:solidFill>
          <a:ln w="222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9" name="Oval 32">
            <a:extLst>
              <a:ext uri="{FF2B5EF4-FFF2-40B4-BE49-F238E27FC236}">
                <a16:creationId xmlns:a16="http://schemas.microsoft.com/office/drawing/2014/main" id="{462BED98-1194-46D6-B11E-64974705FC4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42867" y="3402623"/>
            <a:ext cx="225425" cy="184639"/>
          </a:xfrm>
          <a:prstGeom prst="ellipse">
            <a:avLst/>
          </a:prstGeom>
          <a:solidFill>
            <a:schemeClr val="accent2"/>
          </a:solidFill>
          <a:ln w="222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0" name="Oval 76">
            <a:extLst>
              <a:ext uri="{FF2B5EF4-FFF2-40B4-BE49-F238E27FC236}">
                <a16:creationId xmlns:a16="http://schemas.microsoft.com/office/drawing/2014/main" id="{B4B0D376-ACD0-4FBA-9240-B32FC2468C20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32785" y="5081954"/>
            <a:ext cx="185493" cy="238369"/>
          </a:xfrm>
          <a:prstGeom prst="ellipse">
            <a:avLst/>
          </a:prstGeom>
          <a:solidFill>
            <a:schemeClr val="accent2"/>
          </a:solidFill>
          <a:ln w="222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" name="Oval 76">
            <a:extLst>
              <a:ext uri="{FF2B5EF4-FFF2-40B4-BE49-F238E27FC236}">
                <a16:creationId xmlns:a16="http://schemas.microsoft.com/office/drawing/2014/main" id="{2A836C4C-0B0D-4621-AA21-2A1D83F7E9C2}"/>
              </a:ext>
            </a:extLst>
          </p:cNvPr>
          <p:cNvSpPr>
            <a:spLocks noChangeArrowheads="1"/>
          </p:cNvSpPr>
          <p:nvPr/>
        </p:nvSpPr>
        <p:spPr bwMode="gray">
          <a:xfrm>
            <a:off x="7789985" y="4455014"/>
            <a:ext cx="236415" cy="178532"/>
          </a:xfrm>
          <a:prstGeom prst="ellipse">
            <a:avLst/>
          </a:prstGeom>
          <a:solidFill>
            <a:schemeClr val="accent2"/>
          </a:solidFill>
          <a:ln w="222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2" name="Oval 76">
            <a:extLst>
              <a:ext uri="{FF2B5EF4-FFF2-40B4-BE49-F238E27FC236}">
                <a16:creationId xmlns:a16="http://schemas.microsoft.com/office/drawing/2014/main" id="{748DA90C-FEE4-4ED5-AC08-1683748D8BF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57978" y="2432782"/>
            <a:ext cx="231407" cy="222495"/>
          </a:xfrm>
          <a:prstGeom prst="ellipse">
            <a:avLst/>
          </a:prstGeom>
          <a:solidFill>
            <a:schemeClr val="accent2"/>
          </a:solidFill>
          <a:ln w="222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66087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31" name="Title 1"/>
          <p:cNvSpPr>
            <a:spLocks noGrp="1"/>
          </p:cNvSpPr>
          <p:nvPr>
            <p:ph type="title"/>
          </p:nvPr>
        </p:nvSpPr>
        <p:spPr bwMode="gray">
          <a:xfrm>
            <a:off x="365125" y="258763"/>
            <a:ext cx="8474075" cy="400050"/>
          </a:xfrm>
        </p:spPr>
        <p:txBody>
          <a:bodyPr>
            <a:spAutoFit/>
          </a:bodyPr>
          <a:lstStyle/>
          <a:p>
            <a:r>
              <a:rPr lang="en-US" dirty="0"/>
              <a:t>Share Performance</a:t>
            </a:r>
            <a:endParaRPr lang="en-GB" dirty="0"/>
          </a:p>
        </p:txBody>
      </p:sp>
      <p:sp>
        <p:nvSpPr>
          <p:cNvPr id="81133" name="Rectangle 46"/>
          <p:cNvSpPr>
            <a:spLocks noChangeArrowheads="1"/>
          </p:cNvSpPr>
          <p:nvPr/>
        </p:nvSpPr>
        <p:spPr bwMode="gray">
          <a:xfrm>
            <a:off x="398463" y="1627188"/>
            <a:ext cx="4252912" cy="195421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lIns="45720" tIns="91440" rIns="45720"/>
          <a:lstStyle/>
          <a:p>
            <a:pPr marL="85725" eaLnBrk="0" hangingPunct="0">
              <a:lnSpc>
                <a:spcPts val="1000"/>
              </a:lnSpc>
              <a:spcBef>
                <a:spcPts val="300"/>
              </a:spcBef>
              <a:buClr>
                <a:srgbClr val="474B78"/>
              </a:buClr>
              <a:buSzPct val="80000"/>
              <a:buFont typeface="Wingdings" pitchFamily="2" charset="2"/>
              <a:buNone/>
            </a:pPr>
            <a:endParaRPr lang="en-GB" sz="80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220" y="240962"/>
            <a:ext cx="566736" cy="40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Γράφημα 3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/>
        </p:nvGraphicFramePr>
        <p:xfrm>
          <a:off x="328612" y="1190625"/>
          <a:ext cx="9248775" cy="447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8123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5"/>
          <p:cNvSpPr>
            <a:spLocks noGrp="1" noChangeArrowheads="1"/>
          </p:cNvSpPr>
          <p:nvPr>
            <p:ph type="ctrTitle" sz="quarter" idx="4294967295"/>
          </p:nvPr>
        </p:nvSpPr>
        <p:spPr bwMode="gray">
          <a:xfrm>
            <a:off x="0" y="4543425"/>
            <a:ext cx="5588000" cy="400050"/>
          </a:xfrm>
        </p:spPr>
        <p:txBody>
          <a:bodyPr/>
          <a:lstStyle/>
          <a:p>
            <a:pPr algn="ctr" defTabSz="820738"/>
            <a:r>
              <a:rPr lang="en-US" b="1" dirty="0">
                <a:solidFill>
                  <a:srgbClr val="0000FF"/>
                </a:solidFill>
              </a:rPr>
              <a:t>Thank you for your attention</a:t>
            </a:r>
            <a:r>
              <a:rPr lang="el-GR" b="1" dirty="0">
                <a:solidFill>
                  <a:srgbClr val="0000FF"/>
                </a:solidFill>
              </a:rPr>
              <a:t>!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2" y="870536"/>
            <a:ext cx="1195388" cy="85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6056" y="5016500"/>
            <a:ext cx="4922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Contact details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Nektarios Demenopoulos</a:t>
            </a:r>
            <a:endParaRPr lang="el-GR" sz="1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Deputy Manager</a:t>
            </a:r>
            <a:endParaRPr lang="el-GR" sz="1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PR, IR &amp; Company Announcements Dpt.</a:t>
            </a:r>
            <a:endParaRPr lang="el-GR" sz="1600" dirty="0">
              <a:solidFill>
                <a:schemeClr val="bg1"/>
              </a:solidFill>
            </a:endParaRPr>
          </a:p>
          <a:p>
            <a:endParaRPr lang="el-GR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84800" y="5016500"/>
            <a:ext cx="4330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Tel.:      +30 210 4550226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Mob.:    +30 694 7931026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Email:   demenopoulosn@olp.gr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Url:        www.olp.gr</a:t>
            </a:r>
            <a:endParaRPr lang="el-GR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4817" y="259051"/>
            <a:ext cx="8474383" cy="400110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dirty="0"/>
              <a:t>P&amp;L Overview</a:t>
            </a: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gray">
          <a:xfrm>
            <a:off x="295439" y="881861"/>
            <a:ext cx="9163050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3152" rIns="45720" bIns="45720" anchor="ctr">
            <a:spAutoFit/>
          </a:bodyPr>
          <a:lstStyle/>
          <a:p>
            <a:pPr algn="l">
              <a:buClr>
                <a:srgbClr val="296CB5"/>
              </a:buClr>
            </a:pPr>
            <a:r>
              <a:rPr lang="en-US" sz="16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 </a:t>
            </a:r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/>
          </p:nvPr>
        </p:nvGraphicFramePr>
        <p:xfrm>
          <a:off x="177800" y="1519238"/>
          <a:ext cx="8766175" cy="381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Worksheet" r:id="rId3" imgW="3962400" imgH="1729811" progId="Excel.Sheet.12">
                  <p:embed/>
                </p:oleObj>
              </mc:Choice>
              <mc:Fallback>
                <p:oleObj name="Worksheet" r:id="rId3" imgW="3962400" imgH="1729811" progId="Excel.Sheet.12">
                  <p:embed/>
                  <p:pic>
                    <p:nvPicPr>
                      <p:cNvPr id="3" name="Αντικείμενο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519238"/>
                        <a:ext cx="8766175" cy="3813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22830"/>
            <a:ext cx="714931" cy="51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50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/>
          <p:cNvSpPr>
            <a:spLocks noGrp="1"/>
          </p:cNvSpPr>
          <p:nvPr>
            <p:ph type="title"/>
          </p:nvPr>
        </p:nvSpPr>
        <p:spPr bwMode="gray">
          <a:xfrm>
            <a:off x="365125" y="258763"/>
            <a:ext cx="8474075" cy="400050"/>
          </a:xfrm>
        </p:spPr>
        <p:txBody>
          <a:bodyPr>
            <a:spAutoFit/>
          </a:bodyPr>
          <a:lstStyle/>
          <a:p>
            <a:r>
              <a:rPr lang="en-US" dirty="0"/>
              <a:t>Container Terminal</a:t>
            </a:r>
            <a:endParaRPr lang="en-IN" dirty="0"/>
          </a:p>
        </p:txBody>
      </p:sp>
      <p:sp>
        <p:nvSpPr>
          <p:cNvPr id="28" name="Rectangle 27"/>
          <p:cNvSpPr/>
          <p:nvPr/>
        </p:nvSpPr>
        <p:spPr bwMode="gray">
          <a:xfrm>
            <a:off x="476250" y="1724025"/>
            <a:ext cx="4254500" cy="20447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tIns="91440" rIns="45720"/>
          <a:lstStyle/>
          <a:p>
            <a:pPr marL="85725" eaLnBrk="0" hangingPunct="0">
              <a:lnSpc>
                <a:spcPts val="1000"/>
              </a:lnSpc>
              <a:spcBef>
                <a:spcPts val="300"/>
              </a:spcBef>
              <a:buClr>
                <a:schemeClr val="accent6"/>
              </a:buClr>
              <a:buSzPct val="80000"/>
              <a:buFont typeface="Wingdings" pitchFamily="2" charset="2"/>
              <a:buNone/>
              <a:defRPr/>
            </a:pP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250" y="5923129"/>
            <a:ext cx="3152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</a:rPr>
              <a:t>Source: </a:t>
            </a:r>
            <a:r>
              <a:rPr lang="en-US" sz="1600" i="1" dirty="0" err="1">
                <a:solidFill>
                  <a:schemeClr val="tx2"/>
                </a:solidFill>
              </a:rPr>
              <a:t>PortEconomics</a:t>
            </a:r>
            <a:endParaRPr lang="el-GR" sz="1600" i="1" dirty="0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220" y="240962"/>
            <a:ext cx="566736" cy="40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30B270-0937-475C-993D-110923138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54" y="1116623"/>
            <a:ext cx="8976946" cy="461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3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Title 1"/>
          <p:cNvSpPr>
            <a:spLocks noGrp="1"/>
          </p:cNvSpPr>
          <p:nvPr>
            <p:ph type="title"/>
          </p:nvPr>
        </p:nvSpPr>
        <p:spPr bwMode="gray"/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GB" dirty="0">
                <a:latin typeface="Arial" charset="0"/>
                <a:cs typeface="Arial" charset="0"/>
              </a:rPr>
              <a:t>	Container Terminals (TEU)</a:t>
            </a:r>
            <a:endParaRPr lang="en-IN" dirty="0"/>
          </a:p>
        </p:txBody>
      </p:sp>
      <p:sp>
        <p:nvSpPr>
          <p:cNvPr id="162821" name="Oval 15"/>
          <p:cNvSpPr>
            <a:spLocks noChangeArrowheads="1"/>
          </p:cNvSpPr>
          <p:nvPr/>
        </p:nvSpPr>
        <p:spPr bwMode="gray">
          <a:xfrm>
            <a:off x="287338" y="269875"/>
            <a:ext cx="390525" cy="390525"/>
          </a:xfrm>
          <a:prstGeom prst="ellipse">
            <a:avLst/>
          </a:prstGeom>
          <a:solidFill>
            <a:srgbClr val="94C3E0"/>
          </a:solidFill>
          <a:ln w="222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22830"/>
            <a:ext cx="714931" cy="51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Γράφημα 3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7863" y="1450731"/>
          <a:ext cx="8378214" cy="4677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68E53AE-D00A-4AB6-8CC8-E7DFEA97B57F}"/>
              </a:ext>
            </a:extLst>
          </p:cNvPr>
          <p:cNvSpPr txBox="1"/>
          <p:nvPr/>
        </p:nvSpPr>
        <p:spPr>
          <a:xfrm>
            <a:off x="7280030" y="1644162"/>
            <a:ext cx="138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5,437,123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882575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Title 1"/>
          <p:cNvSpPr>
            <a:spLocks noGrp="1"/>
          </p:cNvSpPr>
          <p:nvPr>
            <p:ph type="title"/>
          </p:nvPr>
        </p:nvSpPr>
        <p:spPr bwMode="gray"/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GB" dirty="0">
                <a:latin typeface="Arial" charset="0"/>
                <a:cs typeface="Arial" charset="0"/>
              </a:rPr>
              <a:t>	Container Terminals Financial Results</a:t>
            </a:r>
            <a:endParaRPr lang="en-IN" dirty="0"/>
          </a:p>
        </p:txBody>
      </p:sp>
      <p:sp>
        <p:nvSpPr>
          <p:cNvPr id="162821" name="Oval 15"/>
          <p:cNvSpPr>
            <a:spLocks noChangeArrowheads="1"/>
          </p:cNvSpPr>
          <p:nvPr/>
        </p:nvSpPr>
        <p:spPr bwMode="gray">
          <a:xfrm>
            <a:off x="287338" y="269875"/>
            <a:ext cx="390525" cy="390525"/>
          </a:xfrm>
          <a:prstGeom prst="ellipse">
            <a:avLst/>
          </a:prstGeom>
          <a:solidFill>
            <a:srgbClr val="94C3E0"/>
          </a:solidFill>
          <a:ln w="222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22830"/>
            <a:ext cx="714931" cy="51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920CF6-1EA5-4EBD-8359-46A669DC1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849349"/>
              </p:ext>
            </p:extLst>
          </p:nvPr>
        </p:nvGraphicFramePr>
        <p:xfrm>
          <a:off x="536331" y="1219200"/>
          <a:ext cx="8906606" cy="4961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7325">
                  <a:extLst>
                    <a:ext uri="{9D8B030D-6E8A-4147-A177-3AD203B41FA5}">
                      <a16:colId xmlns:a16="http://schemas.microsoft.com/office/drawing/2014/main" val="3999327140"/>
                    </a:ext>
                  </a:extLst>
                </a:gridCol>
                <a:gridCol w="1037260">
                  <a:extLst>
                    <a:ext uri="{9D8B030D-6E8A-4147-A177-3AD203B41FA5}">
                      <a16:colId xmlns:a16="http://schemas.microsoft.com/office/drawing/2014/main" val="3454188159"/>
                    </a:ext>
                  </a:extLst>
                </a:gridCol>
                <a:gridCol w="1037260">
                  <a:extLst>
                    <a:ext uri="{9D8B030D-6E8A-4147-A177-3AD203B41FA5}">
                      <a16:colId xmlns:a16="http://schemas.microsoft.com/office/drawing/2014/main" val="3674056876"/>
                    </a:ext>
                  </a:extLst>
                </a:gridCol>
                <a:gridCol w="1037260">
                  <a:extLst>
                    <a:ext uri="{9D8B030D-6E8A-4147-A177-3AD203B41FA5}">
                      <a16:colId xmlns:a16="http://schemas.microsoft.com/office/drawing/2014/main" val="3045267903"/>
                    </a:ext>
                  </a:extLst>
                </a:gridCol>
                <a:gridCol w="1037260">
                  <a:extLst>
                    <a:ext uri="{9D8B030D-6E8A-4147-A177-3AD203B41FA5}">
                      <a16:colId xmlns:a16="http://schemas.microsoft.com/office/drawing/2014/main" val="2546787481"/>
                    </a:ext>
                  </a:extLst>
                </a:gridCol>
                <a:gridCol w="1120241">
                  <a:extLst>
                    <a:ext uri="{9D8B030D-6E8A-4147-A177-3AD203B41FA5}">
                      <a16:colId xmlns:a16="http://schemas.microsoft.com/office/drawing/2014/main" val="99696701"/>
                    </a:ext>
                  </a:extLst>
                </a:gridCol>
              </a:tblGrid>
              <a:tr h="21469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CONSESSION ARRANGEMENT PIER II&amp;III</a:t>
                      </a:r>
                      <a:endParaRPr lang="fr-FR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31.12.2016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31.12.2017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31.12.2018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31.12.2019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31.12.2020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0256000"/>
                  </a:ext>
                </a:extLst>
              </a:tr>
              <a:tr h="393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Revenues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000" u="none" strike="noStrike" dirty="0">
                          <a:effectLst/>
                        </a:rPr>
                        <a:t>    40.536.647,89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000" u="none" strike="noStrike">
                          <a:effectLst/>
                        </a:rPr>
                        <a:t>    43.940.318,82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000" u="none" strike="noStrike">
                          <a:effectLst/>
                        </a:rPr>
                        <a:t>    56.156.249,05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000" u="none" strike="noStrike">
                          <a:effectLst/>
                        </a:rPr>
                        <a:t>    65.768.391,78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000" u="none" strike="noStrike">
                          <a:effectLst/>
                        </a:rPr>
                        <a:t>       66.493.707,37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4067587"/>
                  </a:ext>
                </a:extLst>
              </a:tr>
              <a:tr h="393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Cost of sales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000" u="none" strike="noStrike" dirty="0">
                          <a:effectLst/>
                        </a:rPr>
                        <a:t>     (7.578.562,69)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000" u="none" strike="noStrike">
                          <a:effectLst/>
                        </a:rPr>
                        <a:t>     (4.224.792,74)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000" u="none" strike="noStrike">
                          <a:effectLst/>
                        </a:rPr>
                        <a:t>     (4.432.549,76)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000" u="none" strike="noStrike">
                          <a:effectLst/>
                        </a:rPr>
                        <a:t>     (4.119.560,48)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000" u="none" strike="noStrike">
                          <a:effectLst/>
                        </a:rPr>
                        <a:t>       (3.954.346,14)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6135992"/>
                  </a:ext>
                </a:extLst>
              </a:tr>
              <a:tr h="393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Gross profit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000" u="none" strike="noStrike" dirty="0">
                          <a:effectLst/>
                        </a:rPr>
                        <a:t>    36.358.085,20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000" u="none" strike="noStrike" dirty="0">
                          <a:effectLst/>
                        </a:rPr>
                        <a:t>    39.715.526,08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000" u="none" strike="noStrike">
                          <a:effectLst/>
                        </a:rPr>
                        <a:t>    51.723.699,29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000" u="none" strike="noStrike">
                          <a:effectLst/>
                        </a:rPr>
                        <a:t>    61.648.831,30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000" u="none" strike="noStrike">
                          <a:effectLst/>
                        </a:rPr>
                        <a:t>       62.539.361,23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0872920"/>
                  </a:ext>
                </a:extLst>
              </a:tr>
              <a:tr h="393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Other expenses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000" u="none" strike="noStrike" dirty="0">
                          <a:effectLst/>
                        </a:rPr>
                        <a:t>     (5.946.349,48)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000" u="none" strike="noStrike" dirty="0">
                          <a:effectLst/>
                        </a:rPr>
                        <a:t>     (6.354.171,41)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000" u="none" strike="noStrike">
                          <a:effectLst/>
                        </a:rPr>
                        <a:t>     (7.602.792,41)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000" u="none" strike="noStrike">
                          <a:effectLst/>
                        </a:rPr>
                        <a:t>     (8.911.740,14)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000" u="none" strike="noStrike">
                          <a:effectLst/>
                        </a:rPr>
                        <a:t>     (11.840.803,89)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2486862"/>
                  </a:ext>
                </a:extLst>
              </a:tr>
              <a:tr h="393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Other income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000" u="none" strike="noStrike" dirty="0">
                          <a:effectLst/>
                        </a:rPr>
                        <a:t>                           -  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000" u="none" strike="noStrike">
                          <a:effectLst/>
                        </a:rPr>
                        <a:t>   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2029504"/>
                  </a:ext>
                </a:extLst>
              </a:tr>
              <a:tr h="393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Financial income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000" u="none" strike="noStrike" dirty="0">
                          <a:effectLst/>
                        </a:rPr>
                        <a:t>                           -  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000" u="none" strike="noStrike" dirty="0">
                          <a:effectLst/>
                        </a:rPr>
                        <a:t>                           -  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000" u="none" strike="noStrike">
                          <a:effectLst/>
                        </a:rPr>
                        <a:t>   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2416272"/>
                  </a:ext>
                </a:extLst>
              </a:tr>
              <a:tr h="393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Financial expenses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000" u="none" strike="noStrike" dirty="0">
                          <a:effectLst/>
                        </a:rPr>
                        <a:t>                           -  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000" u="none" strike="noStrike" dirty="0">
                          <a:effectLst/>
                        </a:rPr>
                        <a:t>                           -  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000" u="none" strike="noStrike">
                          <a:effectLst/>
                        </a:rPr>
                        <a:t>     (1.092.190,90)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000" u="none" strike="noStrike">
                          <a:effectLst/>
                        </a:rPr>
                        <a:t>       (1.209.092,61)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4912877"/>
                  </a:ext>
                </a:extLst>
              </a:tr>
              <a:tr h="393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Profit before income taxes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000" u="none" strike="noStrike">
                          <a:effectLst/>
                        </a:rPr>
                        <a:t>    30.411.735,72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000" u="none" strike="noStrike">
                          <a:effectLst/>
                        </a:rPr>
                        <a:t>    33.361.354,67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000" u="none" strike="noStrike" dirty="0">
                          <a:effectLst/>
                        </a:rPr>
                        <a:t>    44.120.906,88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000" u="none" strike="noStrike" dirty="0">
                          <a:effectLst/>
                        </a:rPr>
                        <a:t>    51.644.900,26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000" u="none" strike="noStrike" dirty="0">
                          <a:effectLst/>
                        </a:rPr>
                        <a:t>       49.489.464,73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4767191"/>
                  </a:ext>
                </a:extLst>
              </a:tr>
              <a:tr h="393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Income taxes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000" u="none" strike="noStrike" dirty="0">
                          <a:effectLst/>
                        </a:rPr>
                        <a:t>                           -  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000" u="none" strike="noStrike" dirty="0">
                          <a:effectLst/>
                        </a:rPr>
                        <a:t>                              -  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5560218"/>
                  </a:ext>
                </a:extLst>
              </a:tr>
              <a:tr h="393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Net profit after taxes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000" u="none" strike="noStrike">
                          <a:effectLst/>
                        </a:rPr>
                        <a:t>    30.411.735,72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000" u="none" strike="noStrike">
                          <a:effectLst/>
                        </a:rPr>
                        <a:t>    33.361.354,67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000" u="none" strike="noStrike">
                          <a:effectLst/>
                        </a:rPr>
                        <a:t>    44.120.906,88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000" u="none" strike="noStrike" dirty="0">
                          <a:effectLst/>
                        </a:rPr>
                        <a:t>    51.644.900,26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000" u="none" strike="noStrike" dirty="0">
                          <a:effectLst/>
                        </a:rPr>
                        <a:t>       49.489.464,73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6374851"/>
                  </a:ext>
                </a:extLst>
              </a:tr>
              <a:tr h="3936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Depreciation and amortisation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000" u="none" strike="noStrike">
                          <a:effectLst/>
                        </a:rPr>
                        <a:t>      3.465.493,48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000" u="none" strike="noStrike">
                          <a:effectLst/>
                        </a:rPr>
                        <a:t>      3.181.637,59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000" u="none" strike="noStrike">
                          <a:effectLst/>
                        </a:rPr>
                        <a:t>      2.433.579,82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000" u="none" strike="noStrike" dirty="0">
                          <a:effectLst/>
                        </a:rPr>
                        <a:t>      3.339.558,72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000" u="none" strike="noStrike" dirty="0">
                          <a:effectLst/>
                        </a:rPr>
                        <a:t>         3.680.584,79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0970853"/>
                  </a:ext>
                </a:extLst>
              </a:tr>
              <a:tr h="4174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Earnings before income taxes, financial results, depreciation and amortisation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000" u="none" strike="noStrike">
                          <a:effectLst/>
                        </a:rPr>
                        <a:t>    33.877.229,21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000" u="none" strike="noStrike">
                          <a:effectLst/>
                        </a:rPr>
                        <a:t>    36.542.992,25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000" u="none" strike="noStrike">
                          <a:effectLst/>
                        </a:rPr>
                        <a:t>    46.554.486,70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000" u="none" strike="noStrike">
                          <a:effectLst/>
                        </a:rPr>
                        <a:t>    56.076.649,88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l-GR" sz="1000" u="none" strike="noStrike" dirty="0">
                          <a:effectLst/>
                        </a:rPr>
                        <a:t>       54.379.142,13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1809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8730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Title 1"/>
          <p:cNvSpPr>
            <a:spLocks noGrp="1"/>
          </p:cNvSpPr>
          <p:nvPr>
            <p:ph type="title"/>
          </p:nvPr>
        </p:nvSpPr>
        <p:spPr bwMode="gray"/>
        <p:txBody>
          <a:bodyPr>
            <a:spAutoFit/>
          </a:bodyPr>
          <a:lstStyle/>
          <a:p>
            <a:pPr>
              <a:tabLst>
                <a:tab pos="457200" algn="l"/>
              </a:tabLst>
            </a:pPr>
            <a:r>
              <a:rPr lang="en-GB" dirty="0">
                <a:latin typeface="Arial" charset="0"/>
                <a:cs typeface="Arial" charset="0"/>
              </a:rPr>
              <a:t>	Container Terminals Financial Results</a:t>
            </a:r>
            <a:endParaRPr lang="en-IN" dirty="0"/>
          </a:p>
        </p:txBody>
      </p:sp>
      <p:sp>
        <p:nvSpPr>
          <p:cNvPr id="162821" name="Oval 15"/>
          <p:cNvSpPr>
            <a:spLocks noChangeArrowheads="1"/>
          </p:cNvSpPr>
          <p:nvPr/>
        </p:nvSpPr>
        <p:spPr bwMode="gray">
          <a:xfrm>
            <a:off x="287338" y="269875"/>
            <a:ext cx="390525" cy="390525"/>
          </a:xfrm>
          <a:prstGeom prst="ellipse">
            <a:avLst/>
          </a:prstGeom>
          <a:solidFill>
            <a:srgbClr val="94C3E0"/>
          </a:solidFill>
          <a:ln w="222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22830"/>
            <a:ext cx="714931" cy="51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17B419-1D11-4648-B38E-2D00694E3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450608"/>
              </p:ext>
            </p:extLst>
          </p:nvPr>
        </p:nvGraphicFramePr>
        <p:xfrm>
          <a:off x="518746" y="1222131"/>
          <a:ext cx="8924192" cy="51715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4507">
                  <a:extLst>
                    <a:ext uri="{9D8B030D-6E8A-4147-A177-3AD203B41FA5}">
                      <a16:colId xmlns:a16="http://schemas.microsoft.com/office/drawing/2014/main" val="1037273766"/>
                    </a:ext>
                  </a:extLst>
                </a:gridCol>
                <a:gridCol w="1039308">
                  <a:extLst>
                    <a:ext uri="{9D8B030D-6E8A-4147-A177-3AD203B41FA5}">
                      <a16:colId xmlns:a16="http://schemas.microsoft.com/office/drawing/2014/main" val="2713122724"/>
                    </a:ext>
                  </a:extLst>
                </a:gridCol>
                <a:gridCol w="1039308">
                  <a:extLst>
                    <a:ext uri="{9D8B030D-6E8A-4147-A177-3AD203B41FA5}">
                      <a16:colId xmlns:a16="http://schemas.microsoft.com/office/drawing/2014/main" val="1797399803"/>
                    </a:ext>
                  </a:extLst>
                </a:gridCol>
                <a:gridCol w="1039308">
                  <a:extLst>
                    <a:ext uri="{9D8B030D-6E8A-4147-A177-3AD203B41FA5}">
                      <a16:colId xmlns:a16="http://schemas.microsoft.com/office/drawing/2014/main" val="2506160126"/>
                    </a:ext>
                  </a:extLst>
                </a:gridCol>
                <a:gridCol w="1039308">
                  <a:extLst>
                    <a:ext uri="{9D8B030D-6E8A-4147-A177-3AD203B41FA5}">
                      <a16:colId xmlns:a16="http://schemas.microsoft.com/office/drawing/2014/main" val="3267076680"/>
                    </a:ext>
                  </a:extLst>
                </a:gridCol>
                <a:gridCol w="1122453">
                  <a:extLst>
                    <a:ext uri="{9D8B030D-6E8A-4147-A177-3AD203B41FA5}">
                      <a16:colId xmlns:a16="http://schemas.microsoft.com/office/drawing/2014/main" val="794188540"/>
                    </a:ext>
                  </a:extLst>
                </a:gridCol>
              </a:tblGrid>
              <a:tr h="2237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CONTAINER TERMINAL PIER I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31.12.2016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31.12.2017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31.12.2018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31.12.2019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31.12.2020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6900246"/>
                  </a:ext>
                </a:extLst>
              </a:tr>
              <a:tr h="410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Revenues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effectLst/>
                        </a:rPr>
                        <a:t>    13.100.337,37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  20.054.626,72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  25.119.317,36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  25.020.351,53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     24.303.482,47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337526"/>
                  </a:ext>
                </a:extLst>
              </a:tr>
              <a:tr h="410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Cost of sales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effectLst/>
                        </a:rPr>
                        <a:t>  (26.746.616,43)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(32.372.168,56)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(33.583.844,20)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(32.739.342,16)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   (35.112.995,40)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0867932"/>
                  </a:ext>
                </a:extLst>
              </a:tr>
              <a:tr h="410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Gross profit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effectLst/>
                        </a:rPr>
                        <a:t>  (13.646.279,06)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(12.317.541,84)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   (8.464.526,84)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   (7.718.990,63)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   (10.809.512,93)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664761"/>
                  </a:ext>
                </a:extLst>
              </a:tr>
              <a:tr h="410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Other expenses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 dirty="0">
                          <a:effectLst/>
                        </a:rPr>
                        <a:t>     (1.903.132,01)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 dirty="0">
                          <a:effectLst/>
                        </a:rPr>
                        <a:t>     (2.961.516,33)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   (3.366.107,19)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   (3.275.715,47)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     (3.583.995,30)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1048723"/>
                  </a:ext>
                </a:extLst>
              </a:tr>
              <a:tr h="410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Other income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 dirty="0">
                          <a:effectLst/>
                        </a:rPr>
                        <a:t>                           -  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 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6010332"/>
                  </a:ext>
                </a:extLst>
              </a:tr>
              <a:tr h="410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Financial income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 dirty="0">
                          <a:effectLst/>
                        </a:rPr>
                        <a:t>                           -  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 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6607591"/>
                  </a:ext>
                </a:extLst>
              </a:tr>
              <a:tr h="410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Financial expenses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>
                          <a:effectLst/>
                        </a:rPr>
                        <a:t>        (145.641,07)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      (172.884,31)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 dirty="0">
                          <a:effectLst/>
                        </a:rPr>
                        <a:t>        (663.514,81)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   (1.069.805,85)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         (998.915,57)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6424258"/>
                  </a:ext>
                </a:extLst>
              </a:tr>
              <a:tr h="410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Profit before income taxes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>
                          <a:effectLst/>
                        </a:rPr>
                        <a:t>  (15.695.052,14)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(15.451.942,48)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 dirty="0">
                          <a:effectLst/>
                        </a:rPr>
                        <a:t>  (12.494.148,84)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(12.064.511,95)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   (15.392.423,80)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7560595"/>
                  </a:ext>
                </a:extLst>
              </a:tr>
              <a:tr h="410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Income taxes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 dirty="0">
                          <a:effectLst/>
                        </a:rPr>
                        <a:t>                           -  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                            -  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1993885"/>
                  </a:ext>
                </a:extLst>
              </a:tr>
              <a:tr h="410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Net profit after taxes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>
                          <a:effectLst/>
                        </a:rPr>
                        <a:t>  (15.695.052,14)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(15.451.942,48)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(12.494.148,84)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 dirty="0">
                          <a:effectLst/>
                        </a:rPr>
                        <a:t>  (12.064.511,95)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   (15.392.423,80)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7804735"/>
                  </a:ext>
                </a:extLst>
              </a:tr>
              <a:tr h="410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Depreciation and amortisation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u="none" strike="noStrike">
                          <a:effectLst/>
                        </a:rPr>
                        <a:t>      6.626.336,78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    4.735.951,06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    6.191.443,78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 dirty="0">
                          <a:effectLst/>
                        </a:rPr>
                        <a:t>      6.749.397,32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 dirty="0">
                          <a:effectLst/>
                        </a:rPr>
                        <a:t>         7.032.749,88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1490346"/>
                  </a:ext>
                </a:extLst>
              </a:tr>
              <a:tr h="43510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Earnings before income taxes, financial results, depreciation and amortisation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u="none" strike="noStrike">
                          <a:effectLst/>
                        </a:rPr>
                        <a:t>     (8.923.074,29)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(10.543.107,12)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   (5.639.190,25)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>
                          <a:effectLst/>
                        </a:rPr>
                        <a:t>     (4.245.308,79)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000" u="none" strike="noStrike" dirty="0">
                          <a:effectLst/>
                        </a:rPr>
                        <a:t>       (7.360.758,35)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983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696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itle 1"/>
          <p:cNvSpPr>
            <a:spLocks noGrp="1"/>
          </p:cNvSpPr>
          <p:nvPr>
            <p:ph type="title"/>
          </p:nvPr>
        </p:nvSpPr>
        <p:spPr bwMode="gray">
          <a:xfrm>
            <a:off x="274638" y="250002"/>
            <a:ext cx="9315450" cy="400110"/>
          </a:xfrm>
        </p:spPr>
        <p:txBody>
          <a:bodyPr>
            <a:spAutoFit/>
          </a:bodyPr>
          <a:lstStyle/>
          <a:p>
            <a:pPr indent="533400"/>
            <a:r>
              <a:rPr lang="en-GB" dirty="0">
                <a:latin typeface="Arial" charset="0"/>
                <a:cs typeface="Arial" charset="0"/>
              </a:rPr>
              <a:t>Car Terminal vehicles</a:t>
            </a:r>
          </a:p>
        </p:txBody>
      </p:sp>
      <p:sp>
        <p:nvSpPr>
          <p:cNvPr id="168983" name="Oval 32"/>
          <p:cNvSpPr>
            <a:spLocks noChangeArrowheads="1"/>
          </p:cNvSpPr>
          <p:nvPr/>
        </p:nvSpPr>
        <p:spPr bwMode="gray">
          <a:xfrm>
            <a:off x="287338" y="269875"/>
            <a:ext cx="390525" cy="390525"/>
          </a:xfrm>
          <a:prstGeom prst="ellipse">
            <a:avLst/>
          </a:prstGeom>
          <a:solidFill>
            <a:schemeClr val="accent2"/>
          </a:solidFill>
          <a:ln w="222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</a:rPr>
              <a:t>2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220" y="240962"/>
            <a:ext cx="566736" cy="40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Γράφημα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73723" y="1195754"/>
          <a:ext cx="8695592" cy="4994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6327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Title 1"/>
          <p:cNvSpPr>
            <a:spLocks noGrp="1"/>
          </p:cNvSpPr>
          <p:nvPr>
            <p:ph type="title"/>
          </p:nvPr>
        </p:nvSpPr>
        <p:spPr bwMode="gray">
          <a:xfrm>
            <a:off x="274638" y="250002"/>
            <a:ext cx="9315450" cy="400110"/>
          </a:xfrm>
        </p:spPr>
        <p:txBody>
          <a:bodyPr>
            <a:spAutoFit/>
          </a:bodyPr>
          <a:lstStyle/>
          <a:p>
            <a:pPr indent="533400"/>
            <a:r>
              <a:rPr lang="en-GB" dirty="0">
                <a:latin typeface="Arial" charset="0"/>
                <a:cs typeface="Arial" charset="0"/>
              </a:rPr>
              <a:t>Car Terminal Financial Results</a:t>
            </a:r>
          </a:p>
        </p:txBody>
      </p:sp>
      <p:sp>
        <p:nvSpPr>
          <p:cNvPr id="168983" name="Oval 32"/>
          <p:cNvSpPr>
            <a:spLocks noChangeArrowheads="1"/>
          </p:cNvSpPr>
          <p:nvPr/>
        </p:nvSpPr>
        <p:spPr bwMode="gray">
          <a:xfrm>
            <a:off x="287338" y="269875"/>
            <a:ext cx="390525" cy="390525"/>
          </a:xfrm>
          <a:prstGeom prst="ellipse">
            <a:avLst/>
          </a:prstGeom>
          <a:solidFill>
            <a:schemeClr val="accent2"/>
          </a:solidFill>
          <a:ln w="222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>
              <a:spcBef>
                <a:spcPct val="20000"/>
              </a:spcBef>
              <a:buClr>
                <a:srgbClr val="296CB5"/>
              </a:buClr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</a:rPr>
              <a:t>2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220" y="240962"/>
            <a:ext cx="566736" cy="40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BD8FAC-26FA-4B99-84FD-FAA40A805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636833"/>
              </p:ext>
            </p:extLst>
          </p:nvPr>
        </p:nvGraphicFramePr>
        <p:xfrm>
          <a:off x="530087" y="1266092"/>
          <a:ext cx="8878956" cy="5147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6033">
                  <a:extLst>
                    <a:ext uri="{9D8B030D-6E8A-4147-A177-3AD203B41FA5}">
                      <a16:colId xmlns:a16="http://schemas.microsoft.com/office/drawing/2014/main" val="1487791126"/>
                    </a:ext>
                  </a:extLst>
                </a:gridCol>
                <a:gridCol w="1034040">
                  <a:extLst>
                    <a:ext uri="{9D8B030D-6E8A-4147-A177-3AD203B41FA5}">
                      <a16:colId xmlns:a16="http://schemas.microsoft.com/office/drawing/2014/main" val="3561520821"/>
                    </a:ext>
                  </a:extLst>
                </a:gridCol>
                <a:gridCol w="1034040">
                  <a:extLst>
                    <a:ext uri="{9D8B030D-6E8A-4147-A177-3AD203B41FA5}">
                      <a16:colId xmlns:a16="http://schemas.microsoft.com/office/drawing/2014/main" val="4181524288"/>
                    </a:ext>
                  </a:extLst>
                </a:gridCol>
                <a:gridCol w="1034040">
                  <a:extLst>
                    <a:ext uri="{9D8B030D-6E8A-4147-A177-3AD203B41FA5}">
                      <a16:colId xmlns:a16="http://schemas.microsoft.com/office/drawing/2014/main" val="3176154637"/>
                    </a:ext>
                  </a:extLst>
                </a:gridCol>
                <a:gridCol w="1034040">
                  <a:extLst>
                    <a:ext uri="{9D8B030D-6E8A-4147-A177-3AD203B41FA5}">
                      <a16:colId xmlns:a16="http://schemas.microsoft.com/office/drawing/2014/main" val="2349481479"/>
                    </a:ext>
                  </a:extLst>
                </a:gridCol>
                <a:gridCol w="1116763">
                  <a:extLst>
                    <a:ext uri="{9D8B030D-6E8A-4147-A177-3AD203B41FA5}">
                      <a16:colId xmlns:a16="http://schemas.microsoft.com/office/drawing/2014/main" val="2923862186"/>
                    </a:ext>
                  </a:extLst>
                </a:gridCol>
              </a:tblGrid>
              <a:tr h="2227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CAR TERMINAL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31.12.2016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31.12.2017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31.12.2018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31.12.2019</a:t>
                      </a:r>
                      <a:endParaRPr lang="el-G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31.12.2020</a:t>
                      </a:r>
                      <a:endParaRPr lang="el-G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1357207"/>
                  </a:ext>
                </a:extLst>
              </a:tr>
              <a:tr h="408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Revenues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 dirty="0">
                          <a:effectLst/>
                        </a:rPr>
                        <a:t>    11.929.860,33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12.074.224,07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13.673.252,02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13.886.758,26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11.069.491,04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6026313"/>
                  </a:ext>
                </a:extLst>
              </a:tr>
              <a:tr h="408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Cost of sales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 dirty="0">
                          <a:effectLst/>
                        </a:rPr>
                        <a:t>     (7.962.336,81)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(8.634.004,63)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(8.483.092,68)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(8.223.759,77)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(8.063.875,71)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2710130"/>
                  </a:ext>
                </a:extLst>
              </a:tr>
              <a:tr h="408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Gross profit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 dirty="0">
                          <a:effectLst/>
                        </a:rPr>
                        <a:t>      3.967.523,51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3.440.219,44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5.190.159,34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5.662.998,49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3.005.615,33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5919073"/>
                  </a:ext>
                </a:extLst>
              </a:tr>
              <a:tr h="408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Other expenses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 dirty="0">
                          <a:effectLst/>
                        </a:rPr>
                        <a:t>     (1.724.863,31)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(1.792.914,62)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(1.860.161,26)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(1.753.548,43)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(1.489.500,54)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83260490"/>
                  </a:ext>
                </a:extLst>
              </a:tr>
              <a:tr h="408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Other income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 dirty="0">
                          <a:effectLst/>
                        </a:rPr>
                        <a:t>                           -  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8743070"/>
                  </a:ext>
                </a:extLst>
              </a:tr>
              <a:tr h="408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Financial income</a:t>
                      </a:r>
                      <a:endParaRPr lang="en-US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                  -  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9054614"/>
                  </a:ext>
                </a:extLst>
              </a:tr>
              <a:tr h="408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Financial expenses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                  -  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(236.598,09)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</a:t>
                      </a:r>
                      <a:r>
                        <a:rPr lang="el-GR" sz="1000" u="none" strike="noStrike" baseline="0" dirty="0">
                          <a:effectLst/>
                        </a:rPr>
                        <a:t>  </a:t>
                      </a:r>
                      <a:r>
                        <a:rPr lang="el-GR" sz="1000" u="none" strike="noStrike" dirty="0">
                          <a:effectLst/>
                        </a:rPr>
                        <a:t>(203.554,94)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0043585"/>
                  </a:ext>
                </a:extLst>
              </a:tr>
              <a:tr h="408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Profit before income taxes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      2.242.660,20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1.647.304,82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3.329.998,07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3.672.851,97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1.312.559,85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6157022"/>
                  </a:ext>
                </a:extLst>
              </a:tr>
              <a:tr h="408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Income taxes 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-  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                  -  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                  -  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                    -  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567622"/>
                  </a:ext>
                </a:extLst>
              </a:tr>
              <a:tr h="408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Net profit after taxes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u="none" strike="noStrike">
                          <a:effectLst/>
                        </a:rPr>
                        <a:t>      2.242.660,20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1.647.304,82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3.329.998,07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3.672.851,97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1.312.559,85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2883957"/>
                  </a:ext>
                </a:extLst>
              </a:tr>
              <a:tr h="408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Depreciation and amortisation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494.757,55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612.768,41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526.753,78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    778.547,22 </a:t>
                      </a:r>
                      <a:endParaRPr lang="el-GR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   856.729,21 </a:t>
                      </a:r>
                      <a:endParaRPr lang="el-G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0055136"/>
                  </a:ext>
                </a:extLst>
              </a:tr>
              <a:tr h="433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Earnings before income taxes, financial results, depreciation and amortisation</a:t>
                      </a:r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2.737.417,75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2.260.073,23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3.856.751,85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>
                          <a:effectLst/>
                        </a:rPr>
                        <a:t>      4.687.997,28 </a:t>
                      </a:r>
                      <a:endParaRPr lang="el-GR" sz="10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000" u="none" strike="noStrike" dirty="0">
                          <a:effectLst/>
                        </a:rPr>
                        <a:t>         2.372.844,00 </a:t>
                      </a:r>
                      <a:endParaRPr lang="el-GR" sz="1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8771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79089"/>
      </p:ext>
    </p:extLst>
  </p:cSld>
  <p:clrMapOvr>
    <a:masterClrMapping/>
  </p:clrMapOvr>
</p:sld>
</file>

<file path=ppt/theme/theme1.xml><?xml version="1.0" encoding="utf-8"?>
<a:theme xmlns:a="http://schemas.openxmlformats.org/drawingml/2006/main" name="1_EPS_Custom_print">
  <a:themeElements>
    <a:clrScheme name="Custom 273">
      <a:dk1>
        <a:sysClr val="windowText" lastClr="000000"/>
      </a:dk1>
      <a:lt1>
        <a:sysClr val="window" lastClr="FFFFFF"/>
      </a:lt1>
      <a:dk2>
        <a:srgbClr val="474B78"/>
      </a:dk2>
      <a:lt2>
        <a:srgbClr val="BFBFBF"/>
      </a:lt2>
      <a:accent1>
        <a:srgbClr val="296CB5"/>
      </a:accent1>
      <a:accent2>
        <a:srgbClr val="94C3E0"/>
      </a:accent2>
      <a:accent3>
        <a:srgbClr val="9B9B9B"/>
      </a:accent3>
      <a:accent4>
        <a:srgbClr val="BFBFBF"/>
      </a:accent4>
      <a:accent5>
        <a:srgbClr val="92D050"/>
      </a:accent5>
      <a:accent6>
        <a:srgbClr val="474B78"/>
      </a:accent6>
      <a:hlink>
        <a:srgbClr val="9B9B9B"/>
      </a:hlink>
      <a:folHlink>
        <a:srgbClr val="E0D89C"/>
      </a:folHlink>
    </a:clrScheme>
    <a:fontScheme name="Roadshow_Basic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EPS_Custom_print">
  <a:themeElements>
    <a:clrScheme name="Custom 273">
      <a:dk1>
        <a:sysClr val="windowText" lastClr="000000"/>
      </a:dk1>
      <a:lt1>
        <a:sysClr val="window" lastClr="FFFFFF"/>
      </a:lt1>
      <a:dk2>
        <a:srgbClr val="474B78"/>
      </a:dk2>
      <a:lt2>
        <a:srgbClr val="BFBFBF"/>
      </a:lt2>
      <a:accent1>
        <a:srgbClr val="296CB5"/>
      </a:accent1>
      <a:accent2>
        <a:srgbClr val="94C3E0"/>
      </a:accent2>
      <a:accent3>
        <a:srgbClr val="9B9B9B"/>
      </a:accent3>
      <a:accent4>
        <a:srgbClr val="BFBFBF"/>
      </a:accent4>
      <a:accent5>
        <a:srgbClr val="92D050"/>
      </a:accent5>
      <a:accent6>
        <a:srgbClr val="474B78"/>
      </a:accent6>
      <a:hlink>
        <a:srgbClr val="9B9B9B"/>
      </a:hlink>
      <a:folHlink>
        <a:srgbClr val="E0D89C"/>
      </a:folHlink>
    </a:clrScheme>
    <a:fontScheme name="Roadshow_Basic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EPS_Custom_print">
  <a:themeElements>
    <a:clrScheme name="Custom 273">
      <a:dk1>
        <a:sysClr val="windowText" lastClr="000000"/>
      </a:dk1>
      <a:lt1>
        <a:sysClr val="window" lastClr="FFFFFF"/>
      </a:lt1>
      <a:dk2>
        <a:srgbClr val="474B78"/>
      </a:dk2>
      <a:lt2>
        <a:srgbClr val="BFBFBF"/>
      </a:lt2>
      <a:accent1>
        <a:srgbClr val="296CB5"/>
      </a:accent1>
      <a:accent2>
        <a:srgbClr val="94C3E0"/>
      </a:accent2>
      <a:accent3>
        <a:srgbClr val="9B9B9B"/>
      </a:accent3>
      <a:accent4>
        <a:srgbClr val="BFBFBF"/>
      </a:accent4>
      <a:accent5>
        <a:srgbClr val="92D050"/>
      </a:accent5>
      <a:accent6>
        <a:srgbClr val="474B78"/>
      </a:accent6>
      <a:hlink>
        <a:srgbClr val="9B9B9B"/>
      </a:hlink>
      <a:folHlink>
        <a:srgbClr val="E0D89C"/>
      </a:folHlink>
    </a:clrScheme>
    <a:fontScheme name="Roadshow_Basic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EPS_Custom_print">
  <a:themeElements>
    <a:clrScheme name="Custom 273">
      <a:dk1>
        <a:sysClr val="windowText" lastClr="000000"/>
      </a:dk1>
      <a:lt1>
        <a:sysClr val="window" lastClr="FFFFFF"/>
      </a:lt1>
      <a:dk2>
        <a:srgbClr val="474B78"/>
      </a:dk2>
      <a:lt2>
        <a:srgbClr val="BFBFBF"/>
      </a:lt2>
      <a:accent1>
        <a:srgbClr val="296CB5"/>
      </a:accent1>
      <a:accent2>
        <a:srgbClr val="94C3E0"/>
      </a:accent2>
      <a:accent3>
        <a:srgbClr val="9B9B9B"/>
      </a:accent3>
      <a:accent4>
        <a:srgbClr val="BFBFBF"/>
      </a:accent4>
      <a:accent5>
        <a:srgbClr val="92D050"/>
      </a:accent5>
      <a:accent6>
        <a:srgbClr val="474B78"/>
      </a:accent6>
      <a:hlink>
        <a:srgbClr val="9B9B9B"/>
      </a:hlink>
      <a:folHlink>
        <a:srgbClr val="E0D89C"/>
      </a:folHlink>
    </a:clrScheme>
    <a:fontScheme name="Roadshow_Basic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90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PS_Custom_print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00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000000"/>
        </a:accent6>
        <a:hlink>
          <a:srgbClr val="000000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FF0000"/>
        </a:accent1>
        <a:accent2>
          <a:srgbClr val="FFFF00"/>
        </a:accent2>
        <a:accent3>
          <a:srgbClr val="AAAAAA"/>
        </a:accent3>
        <a:accent4>
          <a:srgbClr val="DADADA"/>
        </a:accent4>
        <a:accent5>
          <a:srgbClr val="FFAAAA"/>
        </a:accent5>
        <a:accent6>
          <a:srgbClr val="E7E700"/>
        </a:accent6>
        <a:hlink>
          <a:srgbClr val="FF0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S_Custom_print 4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5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287AC8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ACBEE0"/>
        </a:accent5>
        <a:accent6>
          <a:srgbClr val="000000"/>
        </a:accent6>
        <a:hlink>
          <a:srgbClr val="287AC8"/>
        </a:hlink>
        <a:folHlink>
          <a:srgbClr val="CFFF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6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00A1FA"/>
        </a:accent1>
        <a:accent2>
          <a:srgbClr val="008000"/>
        </a:accent2>
        <a:accent3>
          <a:srgbClr val="FFFFFF"/>
        </a:accent3>
        <a:accent4>
          <a:srgbClr val="000000"/>
        </a:accent4>
        <a:accent5>
          <a:srgbClr val="AACDFC"/>
        </a:accent5>
        <a:accent6>
          <a:srgbClr val="007300"/>
        </a:accent6>
        <a:hlink>
          <a:srgbClr val="E4BE00"/>
        </a:hlink>
        <a:folHlink>
          <a:srgbClr val="AF07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7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93FF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8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B81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9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BC00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0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2626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1">
        <a:dk1>
          <a:srgbClr val="000000"/>
        </a:dk1>
        <a:lt1>
          <a:srgbClr val="FFFFFF"/>
        </a:lt1>
        <a:dk2>
          <a:srgbClr val="287AC8"/>
        </a:dk2>
        <a:lt2>
          <a:srgbClr val="4D4D4D"/>
        </a:lt2>
        <a:accent1>
          <a:srgbClr val="4B6EC0"/>
        </a:accent1>
        <a:accent2>
          <a:srgbClr val="C6E2FE"/>
        </a:accent2>
        <a:accent3>
          <a:srgbClr val="FFFFFF"/>
        </a:accent3>
        <a:accent4>
          <a:srgbClr val="000000"/>
        </a:accent4>
        <a:accent5>
          <a:srgbClr val="B1BADC"/>
        </a:accent5>
        <a:accent6>
          <a:srgbClr val="B3CDE6"/>
        </a:accent6>
        <a:hlink>
          <a:srgbClr val="FFCC66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2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08406E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3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10405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4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364068"/>
        </a:hlink>
        <a:folHlink>
          <a:srgbClr val="084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5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99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_Custom_print 16">
        <a:dk1>
          <a:srgbClr val="000000"/>
        </a:dk1>
        <a:lt1>
          <a:srgbClr val="FFFFFF"/>
        </a:lt1>
        <a:dk2>
          <a:srgbClr val="4B6EC0"/>
        </a:dk2>
        <a:lt2>
          <a:srgbClr val="4D4D4D"/>
        </a:lt2>
        <a:accent1>
          <a:srgbClr val="CDE5FE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E3F0FE"/>
        </a:accent5>
        <a:accent6>
          <a:srgbClr val="E7B95C"/>
        </a:accent6>
        <a:hlink>
          <a:srgbClr val="273D6F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 delete</Template>
  <TotalTime>27960</TotalTime>
  <Words>1663</Words>
  <Application>Microsoft Office PowerPoint</Application>
  <PresentationFormat>A4 Paper (210x297 mm)</PresentationFormat>
  <Paragraphs>600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MS Gloriola II Std Light</vt:lpstr>
      <vt:lpstr>Arial</vt:lpstr>
      <vt:lpstr>Calibri</vt:lpstr>
      <vt:lpstr>Century Gothic</vt:lpstr>
      <vt:lpstr>Symbol</vt:lpstr>
      <vt:lpstr>Verdana</vt:lpstr>
      <vt:lpstr>Wingdings</vt:lpstr>
      <vt:lpstr>1_EPS_Custom_print</vt:lpstr>
      <vt:lpstr>Custom Design</vt:lpstr>
      <vt:lpstr>5_EPS_Custom_print</vt:lpstr>
      <vt:lpstr>11_EPS_Custom_print</vt:lpstr>
      <vt:lpstr>8_EPS_Custom_print</vt:lpstr>
      <vt:lpstr>Worksheet</vt:lpstr>
      <vt:lpstr>Presentation of Financial Results 2020         </vt:lpstr>
      <vt:lpstr>    Piraeus Port map</vt:lpstr>
      <vt:lpstr>P&amp;L Overview</vt:lpstr>
      <vt:lpstr>Container Terminal</vt:lpstr>
      <vt:lpstr> Container Terminals (TEU)</vt:lpstr>
      <vt:lpstr> Container Terminals Financial Results</vt:lpstr>
      <vt:lpstr> Container Terminals Financial Results</vt:lpstr>
      <vt:lpstr>Car Terminal vehicles</vt:lpstr>
      <vt:lpstr>Car Terminal Financial Results</vt:lpstr>
      <vt:lpstr> Cruise passengers</vt:lpstr>
      <vt:lpstr> Cruise Financial Results</vt:lpstr>
      <vt:lpstr> Coastal passengers</vt:lpstr>
      <vt:lpstr> Coastal Financial Results</vt:lpstr>
      <vt:lpstr>Ship Repair/vessel</vt:lpstr>
      <vt:lpstr>Ship Repair Financial Results</vt:lpstr>
      <vt:lpstr>Balance Sheet Overview</vt:lpstr>
      <vt:lpstr>Expenses Overview</vt:lpstr>
      <vt:lpstr>Balance Sheet Overview: Net Debt</vt:lpstr>
      <vt:lpstr>Summary of Mandatory Investments</vt:lpstr>
      <vt:lpstr>Share Performance</vt:lpstr>
      <vt:lpstr>Thank you for your attention!</vt:lpstr>
    </vt:vector>
  </TitlesOfParts>
  <Company>Morgan Stanley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channons</dc:creator>
  <dc:description>EPS\Pitch\OLP (602972614)</dc:description>
  <cp:lastModifiedBy>Nektarios Demenopoulos</cp:lastModifiedBy>
  <cp:revision>2342</cp:revision>
  <cp:lastPrinted>2021-02-23T09:18:02Z</cp:lastPrinted>
  <dcterms:created xsi:type="dcterms:W3CDTF">2004-08-28T02:17:27Z</dcterms:created>
  <dcterms:modified xsi:type="dcterms:W3CDTF">2021-04-12T13:22:17Z</dcterms:modified>
  <cp:category>Y:\Pitch\OLP (602972614)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ewDesign">
    <vt:lpwstr>Yes</vt:lpwstr>
  </property>
  <property fmtid="{D5CDD505-2E9C-101B-9397-08002B2CF9AE}" pid="3" name="Output Device">
    <vt:lpwstr>Canon Colorpass 1000</vt:lpwstr>
  </property>
</Properties>
</file>